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1" r:id="rId2"/>
    <p:sldId id="257" r:id="rId3"/>
    <p:sldId id="263" r:id="rId4"/>
    <p:sldId id="280" r:id="rId5"/>
    <p:sldId id="281" r:id="rId6"/>
    <p:sldId id="273" r:id="rId7"/>
    <p:sldId id="269" r:id="rId8"/>
    <p:sldId id="270" r:id="rId9"/>
    <p:sldId id="271" r:id="rId10"/>
    <p:sldId id="272" r:id="rId11"/>
    <p:sldId id="275" r:id="rId12"/>
    <p:sldId id="277" r:id="rId13"/>
    <p:sldId id="276" r:id="rId14"/>
    <p:sldId id="274" r:id="rId15"/>
    <p:sldId id="278" r:id="rId16"/>
    <p:sldId id="283" r:id="rId17"/>
    <p:sldId id="279" r:id="rId18"/>
    <p:sldId id="284" r:id="rId19"/>
    <p:sldId id="287" r:id="rId20"/>
    <p:sldId id="285" r:id="rId21"/>
    <p:sldId id="286" r:id="rId22"/>
    <p:sldId id="264" r:id="rId23"/>
    <p:sldId id="266" r:id="rId24"/>
    <p:sldId id="256" r:id="rId25"/>
    <p:sldId id="262" r:id="rId26"/>
  </p:sldIdLst>
  <p:sldSz cx="12192000" cy="6858000"/>
  <p:notesSz cx="6858000" cy="9144000"/>
  <p:embeddedFontLst>
    <p:embeddedFont>
      <p:font typeface="Cambria Math" panose="02040503050406030204" pitchFamily="18" charset="0"/>
      <p:regular r:id="rId27"/>
    </p:embeddedFont>
    <p:embeddedFont>
      <p:font typeface="Pretendard" panose="02000503000000020004" pitchFamily="50" charset="-127"/>
      <p:regular r:id="rId28"/>
      <p:bold r:id="rId29"/>
    </p:embeddedFont>
    <p:embeddedFont>
      <p:font typeface="Pretendard ExtraBold" panose="02000903000000020004" pitchFamily="50" charset="-127"/>
      <p:bold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1A335C"/>
    <a:srgbClr val="FF6969"/>
    <a:srgbClr val="D4D8DD"/>
    <a:srgbClr val="6393CF"/>
    <a:srgbClr val="8B9BB0"/>
    <a:srgbClr val="64BBCE"/>
    <a:srgbClr val="C1D5EE"/>
    <a:srgbClr val="1C658E"/>
    <a:srgbClr val="72B2E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175" autoAdjust="0"/>
  </p:normalViewPr>
  <p:slideViewPr>
    <p:cSldViewPr snapToGrid="0" showGuides="1">
      <p:cViewPr varScale="1">
        <p:scale>
          <a:sx n="98" d="100"/>
          <a:sy n="98" d="100"/>
        </p:scale>
        <p:origin x="110" y="1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8" Type="http://schemas.openxmlformats.org/officeDocument/2006/relationships/slide" Target="slides/slide7.xml"/></Relationships>
</file>

<file path=ppt/media/image1.jpeg>
</file>

<file path=ppt/media/image2.jpe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14602A5-1A7E-6DD4-BCB7-2B78794F90D2}"/>
              </a:ext>
            </a:extLst>
          </p:cNvPr>
          <p:cNvSpPr txBox="1"/>
          <p:nvPr userDrawn="1"/>
        </p:nvSpPr>
        <p:spPr>
          <a:xfrm>
            <a:off x="9987228" y="6602223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1FE9D61-53F2-F84C-4E76-C8EDBEF68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0FEBE-8A97-4855-8104-A03E1EFF1A94}" type="datetimeFigureOut">
              <a:rPr lang="ko-KR" altLang="en-US" smtClean="0"/>
              <a:t>2022-12-25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3CAFA26-B456-B923-4DA6-CF2382D8F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E88207F-7B9F-AE7A-65AC-1BD181C69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15FA9-61DE-4DD2-9BA2-4DC9AF791E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6644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14602A5-1A7E-6DD4-BCB7-2B78794F90D2}"/>
              </a:ext>
            </a:extLst>
          </p:cNvPr>
          <p:cNvSpPr txBox="1"/>
          <p:nvPr userDrawn="1"/>
        </p:nvSpPr>
        <p:spPr>
          <a:xfrm>
            <a:off x="9987228" y="6602223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1FE9D61-53F2-F84C-4E76-C8EDBEF68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0FEBE-8A97-4855-8104-A03E1EFF1A94}" type="datetimeFigureOut">
              <a:rPr lang="ko-KR" altLang="en-US" smtClean="0"/>
              <a:t>2022-12-25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3CAFA26-B456-B923-4DA6-CF2382D8F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E88207F-7B9F-AE7A-65AC-1BD181C69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15FA9-61DE-4DD2-9BA2-4DC9AF791E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2101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D608CD1-91EE-E281-CE92-D7C5A5BE3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FA8CB7-992D-CEC9-8D71-AB31FA7C75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258386-4013-1EE8-771B-058C77374C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30FEBE-8A97-4855-8104-A03E1EFF1A94}" type="datetimeFigureOut">
              <a:rPr lang="ko-KR" altLang="en-US" smtClean="0"/>
              <a:t>2022-12-25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17E9D0-EEB1-C603-7E65-0F11F6B8E3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8B4662-5E86-3989-A8CE-41AE1996C8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415FA9-61DE-4DD2-9BA2-4DC9AF791E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9890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0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7E62F8E-A7F9-433C-AD82-15814135C48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C7AA1E4F-8432-AAB9-2E83-40E77F2BF5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5784D7D-AD62-046E-1603-AABD206E03B0}"/>
              </a:ext>
            </a:extLst>
          </p:cNvPr>
          <p:cNvGrpSpPr/>
          <p:nvPr/>
        </p:nvGrpSpPr>
        <p:grpSpPr>
          <a:xfrm>
            <a:off x="1592420" y="2398775"/>
            <a:ext cx="8940269" cy="2060449"/>
            <a:chOff x="1592420" y="2331098"/>
            <a:chExt cx="8940269" cy="2060449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D050920-EB61-67CA-2D54-859D23EAFE6C}"/>
                </a:ext>
              </a:extLst>
            </p:cNvPr>
            <p:cNvGrpSpPr/>
            <p:nvPr/>
          </p:nvGrpSpPr>
          <p:grpSpPr>
            <a:xfrm>
              <a:off x="4979020" y="2331098"/>
              <a:ext cx="2167054" cy="768458"/>
              <a:chOff x="8909823" y="398401"/>
              <a:chExt cx="3282177" cy="738121"/>
            </a:xfrm>
            <a:solidFill>
              <a:schemeClr val="accent6"/>
            </a:solidFill>
          </p:grpSpPr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67B1BCA2-85EC-4A45-20A5-1831EDC25659}"/>
                  </a:ext>
                </a:extLst>
              </p:cNvPr>
              <p:cNvSpPr/>
              <p:nvPr/>
            </p:nvSpPr>
            <p:spPr>
              <a:xfrm>
                <a:off x="10844526" y="398401"/>
                <a:ext cx="1347474" cy="73812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446EAE8D-C96E-B889-FE00-9A54298C4F9A}"/>
                  </a:ext>
                </a:extLst>
              </p:cNvPr>
              <p:cNvSpPr/>
              <p:nvPr/>
            </p:nvSpPr>
            <p:spPr>
              <a:xfrm>
                <a:off x="9963513" y="398401"/>
                <a:ext cx="724895" cy="73812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A5DE3AF4-36AE-FAC2-B1AA-E888188E7D38}"/>
                  </a:ext>
                </a:extLst>
              </p:cNvPr>
              <p:cNvSpPr/>
              <p:nvPr/>
            </p:nvSpPr>
            <p:spPr>
              <a:xfrm>
                <a:off x="9283289" y="398401"/>
                <a:ext cx="524106" cy="73812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2363BC21-4C23-551F-0DD2-3A68A74D454A}"/>
                  </a:ext>
                </a:extLst>
              </p:cNvPr>
              <p:cNvSpPr/>
              <p:nvPr/>
            </p:nvSpPr>
            <p:spPr>
              <a:xfrm>
                <a:off x="8909823" y="398401"/>
                <a:ext cx="217347" cy="73812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2FC8205-673D-EC51-5910-A731A63C739F}"/>
                </a:ext>
              </a:extLst>
            </p:cNvPr>
            <p:cNvSpPr txBox="1"/>
            <p:nvPr/>
          </p:nvSpPr>
          <p:spPr>
            <a:xfrm>
              <a:off x="1592420" y="3283551"/>
              <a:ext cx="8940269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6600" b="1" dirty="0">
                  <a:solidFill>
                    <a:schemeClr val="accent6"/>
                  </a:solidFill>
                  <a:latin typeface="+mj-ea"/>
                  <a:ea typeface="+mj-ea"/>
                </a:rPr>
                <a:t>Anti-Stable-Diffusion</a:t>
              </a:r>
              <a:endParaRPr lang="ko-KR" altLang="en-US" sz="6600" b="1" dirty="0">
                <a:solidFill>
                  <a:schemeClr val="accent6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8536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367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14013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흐름도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D42451A-E7CE-9C04-DAD6-C16E4CA7F039}"/>
              </a:ext>
            </a:extLst>
          </p:cNvPr>
          <p:cNvSpPr/>
          <p:nvPr/>
        </p:nvSpPr>
        <p:spPr>
          <a:xfrm>
            <a:off x="888335" y="1447800"/>
            <a:ext cx="2994024" cy="4699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F9F90A6-D267-67FA-E467-6B746B42BCD5}"/>
              </a:ext>
            </a:extLst>
          </p:cNvPr>
          <p:cNvSpPr/>
          <p:nvPr/>
        </p:nvSpPr>
        <p:spPr>
          <a:xfrm>
            <a:off x="4585956" y="1447800"/>
            <a:ext cx="2994024" cy="4699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89C5A58-2758-C56E-2473-FBE15AFC1C8E}"/>
              </a:ext>
            </a:extLst>
          </p:cNvPr>
          <p:cNvSpPr/>
          <p:nvPr/>
        </p:nvSpPr>
        <p:spPr>
          <a:xfrm>
            <a:off x="8283577" y="1447800"/>
            <a:ext cx="2994024" cy="4699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938F1A-6EC8-BC0D-BE2D-C0B877F7C45A}"/>
              </a:ext>
            </a:extLst>
          </p:cNvPr>
          <p:cNvSpPr txBox="1"/>
          <p:nvPr/>
        </p:nvSpPr>
        <p:spPr>
          <a:xfrm>
            <a:off x="4070100" y="3561834"/>
            <a:ext cx="328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</a:t>
            </a:r>
            <a:endParaRPr lang="ko-KR" altLang="en-US" dirty="0"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9508CA-27E8-FCF4-E262-1FE16A1C29E1}"/>
              </a:ext>
            </a:extLst>
          </p:cNvPr>
          <p:cNvSpPr txBox="1"/>
          <p:nvPr/>
        </p:nvSpPr>
        <p:spPr>
          <a:xfrm>
            <a:off x="7767722" y="3561834"/>
            <a:ext cx="328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</a:t>
            </a:r>
            <a:endParaRPr lang="ko-KR" altLang="en-US" dirty="0"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7657328-6397-5168-BF32-1AA5F8B32000}"/>
              </a:ext>
            </a:extLst>
          </p:cNvPr>
          <p:cNvSpPr/>
          <p:nvPr/>
        </p:nvSpPr>
        <p:spPr>
          <a:xfrm>
            <a:off x="1143000" y="1676400"/>
            <a:ext cx="2514600" cy="355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4EE4A71-9C37-611F-20B9-360FE8CF3CFE}"/>
              </a:ext>
            </a:extLst>
          </p:cNvPr>
          <p:cNvSpPr/>
          <p:nvPr/>
        </p:nvSpPr>
        <p:spPr>
          <a:xfrm>
            <a:off x="4838700" y="1676400"/>
            <a:ext cx="2514600" cy="355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C0CA93C-237E-85DB-7C7B-2852740A2FAA}"/>
              </a:ext>
            </a:extLst>
          </p:cNvPr>
          <p:cNvSpPr/>
          <p:nvPr/>
        </p:nvSpPr>
        <p:spPr>
          <a:xfrm>
            <a:off x="8534400" y="1676400"/>
            <a:ext cx="2514600" cy="355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E5CC070-9703-5CF7-1FFE-227328EAF96E}"/>
              </a:ext>
            </a:extLst>
          </p:cNvPr>
          <p:cNvSpPr txBox="1"/>
          <p:nvPr/>
        </p:nvSpPr>
        <p:spPr>
          <a:xfrm>
            <a:off x="1961192" y="3228945"/>
            <a:ext cx="848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464E2C9-EA24-A556-1DB4-0375D958ED1E}"/>
              </a:ext>
            </a:extLst>
          </p:cNvPr>
          <p:cNvSpPr txBox="1"/>
          <p:nvPr/>
        </p:nvSpPr>
        <p:spPr>
          <a:xfrm>
            <a:off x="5671845" y="3228945"/>
            <a:ext cx="848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2CBAB11-08A3-C8FC-F25C-82259276DD80}"/>
              </a:ext>
            </a:extLst>
          </p:cNvPr>
          <p:cNvSpPr txBox="1"/>
          <p:nvPr/>
        </p:nvSpPr>
        <p:spPr>
          <a:xfrm>
            <a:off x="9382498" y="3228945"/>
            <a:ext cx="848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9BF350-60C2-6B6F-75DC-2128101B9432}"/>
              </a:ext>
            </a:extLst>
          </p:cNvPr>
          <p:cNvSpPr txBox="1"/>
          <p:nvPr/>
        </p:nvSpPr>
        <p:spPr>
          <a:xfrm>
            <a:off x="1391049" y="5448300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/>
              <a:t>설명을 입력하세요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E40FCA1-E961-94E3-31AE-C9DF088A3BAD}"/>
              </a:ext>
            </a:extLst>
          </p:cNvPr>
          <p:cNvSpPr txBox="1"/>
          <p:nvPr/>
        </p:nvSpPr>
        <p:spPr>
          <a:xfrm>
            <a:off x="5112183" y="5448300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/>
              <a:t>설명을 입력하세요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E3C39FB-07BF-CE2E-1425-A52D5A37AD42}"/>
              </a:ext>
            </a:extLst>
          </p:cNvPr>
          <p:cNvSpPr txBox="1"/>
          <p:nvPr/>
        </p:nvSpPr>
        <p:spPr>
          <a:xfrm>
            <a:off x="8833317" y="5448300"/>
            <a:ext cx="2018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/>
              <a:t>설명을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447958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63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35830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두 가지를 비교하기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CA3E424-E23F-4DFE-83D1-370B0DB343FB}"/>
              </a:ext>
            </a:extLst>
          </p:cNvPr>
          <p:cNvSpPr/>
          <p:nvPr/>
        </p:nvSpPr>
        <p:spPr>
          <a:xfrm>
            <a:off x="495299" y="2463800"/>
            <a:ext cx="5465375" cy="38989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A7BAD43D-8A53-BC47-3644-2A1C694C5AC8}"/>
              </a:ext>
            </a:extLst>
          </p:cNvPr>
          <p:cNvSpPr/>
          <p:nvPr/>
        </p:nvSpPr>
        <p:spPr>
          <a:xfrm>
            <a:off x="6231328" y="2463800"/>
            <a:ext cx="5439972" cy="38989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B1EC1F19-3AAA-8BD1-C8AC-C7532754A0B3}"/>
              </a:ext>
            </a:extLst>
          </p:cNvPr>
          <p:cNvSpPr/>
          <p:nvPr/>
        </p:nvSpPr>
        <p:spPr>
          <a:xfrm>
            <a:off x="495300" y="1104900"/>
            <a:ext cx="11176000" cy="1193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6B56E51-4C67-E6F0-1D8D-1475A790619B}"/>
              </a:ext>
            </a:extLst>
          </p:cNvPr>
          <p:cNvSpPr/>
          <p:nvPr/>
        </p:nvSpPr>
        <p:spPr>
          <a:xfrm>
            <a:off x="808930" y="2777427"/>
            <a:ext cx="4880670" cy="2400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E5D7AEB9-0BDB-83C8-F0F5-09E27B0AA094}"/>
              </a:ext>
            </a:extLst>
          </p:cNvPr>
          <p:cNvSpPr/>
          <p:nvPr/>
        </p:nvSpPr>
        <p:spPr>
          <a:xfrm>
            <a:off x="6502400" y="2777427"/>
            <a:ext cx="4880670" cy="2400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F4EDEC-85FB-FF6A-BDC7-9280C162B156}"/>
              </a:ext>
            </a:extLst>
          </p:cNvPr>
          <p:cNvSpPr txBox="1"/>
          <p:nvPr/>
        </p:nvSpPr>
        <p:spPr>
          <a:xfrm>
            <a:off x="2227191" y="5491354"/>
            <a:ext cx="20441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/>
              <a:t>설명을 입력하세요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4F8209B-6641-7867-D3A3-5161281E4ADD}"/>
              </a:ext>
            </a:extLst>
          </p:cNvPr>
          <p:cNvSpPr txBox="1"/>
          <p:nvPr/>
        </p:nvSpPr>
        <p:spPr>
          <a:xfrm>
            <a:off x="7929240" y="5491353"/>
            <a:ext cx="20441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/>
              <a:t>설명을 입력하세요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D7EB4F3-D946-D09E-AEB4-79CE1E2B0FE7}"/>
              </a:ext>
            </a:extLst>
          </p:cNvPr>
          <p:cNvSpPr txBox="1"/>
          <p:nvPr/>
        </p:nvSpPr>
        <p:spPr>
          <a:xfrm>
            <a:off x="808930" y="1362212"/>
            <a:ext cx="50337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/>
              <a:t>두 가지 내용을 포괄하는 내용을 입력하세요</a:t>
            </a:r>
            <a:r>
              <a:rPr lang="en-US" altLang="ko-KR" sz="2400" spc="-150" dirty="0"/>
              <a:t>. </a:t>
            </a:r>
            <a:endParaRPr lang="ko-KR" altLang="en-US" sz="2400" spc="-150" dirty="0"/>
          </a:p>
        </p:txBody>
      </p:sp>
    </p:spTree>
    <p:extLst>
      <p:ext uri="{BB962C8B-B14F-4D97-AF65-F5344CB8AC3E}">
        <p14:creationId xmlns:p14="http://schemas.microsoft.com/office/powerpoint/2010/main" val="41387427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63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31005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절차를 설명하기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4F414B7-2918-B04A-E7A4-DEB9EBD51E17}"/>
              </a:ext>
            </a:extLst>
          </p:cNvPr>
          <p:cNvSpPr/>
          <p:nvPr/>
        </p:nvSpPr>
        <p:spPr>
          <a:xfrm>
            <a:off x="854928" y="1374636"/>
            <a:ext cx="1044000" cy="9875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2DDFEEE-A1B3-48BB-E114-1B12CA4EBD88}"/>
              </a:ext>
            </a:extLst>
          </p:cNvPr>
          <p:cNvSpPr/>
          <p:nvPr/>
        </p:nvSpPr>
        <p:spPr>
          <a:xfrm>
            <a:off x="2095500" y="1374636"/>
            <a:ext cx="9042400" cy="9875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158FFE7-99F4-40BB-2509-3AB72B25123A}"/>
              </a:ext>
            </a:extLst>
          </p:cNvPr>
          <p:cNvSpPr/>
          <p:nvPr/>
        </p:nvSpPr>
        <p:spPr>
          <a:xfrm>
            <a:off x="854928" y="2644636"/>
            <a:ext cx="1044000" cy="9875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DC4D1CE-0799-46E3-4696-255FE5667069}"/>
              </a:ext>
            </a:extLst>
          </p:cNvPr>
          <p:cNvSpPr/>
          <p:nvPr/>
        </p:nvSpPr>
        <p:spPr>
          <a:xfrm>
            <a:off x="2095500" y="2644636"/>
            <a:ext cx="9042400" cy="9875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138AAE5-BABF-C532-1833-870FDB5547D4}"/>
              </a:ext>
            </a:extLst>
          </p:cNvPr>
          <p:cNvSpPr/>
          <p:nvPr/>
        </p:nvSpPr>
        <p:spPr>
          <a:xfrm>
            <a:off x="854928" y="3914636"/>
            <a:ext cx="1044000" cy="9875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C48D018-AFE8-8DE9-09ED-D9D1B1AA13AC}"/>
              </a:ext>
            </a:extLst>
          </p:cNvPr>
          <p:cNvSpPr/>
          <p:nvPr/>
        </p:nvSpPr>
        <p:spPr>
          <a:xfrm>
            <a:off x="2095500" y="3914636"/>
            <a:ext cx="9042400" cy="9875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0BBA5B-E0EC-BFA5-9D88-B90191F402EE}"/>
              </a:ext>
            </a:extLst>
          </p:cNvPr>
          <p:cNvSpPr/>
          <p:nvPr/>
        </p:nvSpPr>
        <p:spPr>
          <a:xfrm>
            <a:off x="854928" y="5184636"/>
            <a:ext cx="1044000" cy="9875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312924A-7550-4719-BB40-BD271A201558}"/>
              </a:ext>
            </a:extLst>
          </p:cNvPr>
          <p:cNvSpPr/>
          <p:nvPr/>
        </p:nvSpPr>
        <p:spPr>
          <a:xfrm>
            <a:off x="2095500" y="5184636"/>
            <a:ext cx="9042400" cy="9875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B22743-5D92-4BB6-AC0C-A796FB5CA878}"/>
              </a:ext>
            </a:extLst>
          </p:cNvPr>
          <p:cNvSpPr txBox="1"/>
          <p:nvPr/>
        </p:nvSpPr>
        <p:spPr>
          <a:xfrm>
            <a:off x="1200437" y="1606808"/>
            <a:ext cx="3529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tx2">
                    <a:lumMod val="75000"/>
                  </a:schemeClr>
                </a:solidFill>
              </a:rPr>
              <a:t>1</a:t>
            </a:r>
            <a:endParaRPr lang="ko-KR" altLang="en-US" sz="28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989894B-7ABE-910A-3035-3BE2BE01AE6F}"/>
              </a:ext>
            </a:extLst>
          </p:cNvPr>
          <p:cNvSpPr txBox="1"/>
          <p:nvPr/>
        </p:nvSpPr>
        <p:spPr>
          <a:xfrm>
            <a:off x="1175072" y="2876808"/>
            <a:ext cx="4042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tx2">
                    <a:lumMod val="75000"/>
                  </a:schemeClr>
                </a:solidFill>
              </a:rPr>
              <a:t>2</a:t>
            </a:r>
            <a:endParaRPr lang="ko-KR" altLang="en-US" sz="28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BA00806-9C93-30C1-7486-2AC6D1A462E8}"/>
              </a:ext>
            </a:extLst>
          </p:cNvPr>
          <p:cNvSpPr txBox="1"/>
          <p:nvPr/>
        </p:nvSpPr>
        <p:spPr>
          <a:xfrm>
            <a:off x="1201003" y="4146808"/>
            <a:ext cx="3529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tx2">
                    <a:lumMod val="75000"/>
                  </a:schemeClr>
                </a:solidFill>
              </a:rPr>
              <a:t>3</a:t>
            </a:r>
            <a:endParaRPr lang="ko-KR" altLang="en-US" sz="28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646D679-CE72-0C37-69E9-D49C9A0A4B4C}"/>
              </a:ext>
            </a:extLst>
          </p:cNvPr>
          <p:cNvSpPr txBox="1"/>
          <p:nvPr/>
        </p:nvSpPr>
        <p:spPr>
          <a:xfrm>
            <a:off x="1167623" y="5416808"/>
            <a:ext cx="4203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tx2">
                    <a:lumMod val="75000"/>
                  </a:schemeClr>
                </a:solidFill>
              </a:rPr>
              <a:t>4</a:t>
            </a:r>
            <a:endParaRPr lang="ko-KR" altLang="en-US" sz="28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A4051B-C28B-2A25-6754-46F8EEF36EC1}"/>
              </a:ext>
            </a:extLst>
          </p:cNvPr>
          <p:cNvSpPr txBox="1"/>
          <p:nvPr/>
        </p:nvSpPr>
        <p:spPr>
          <a:xfrm>
            <a:off x="2577515" y="1606808"/>
            <a:ext cx="27558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tx2">
                    <a:lumMod val="75000"/>
                  </a:schemeClr>
                </a:solidFill>
              </a:rPr>
              <a:t>내용을 입력하세요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7C279A6-59F9-B0AB-56BF-5340FADBB59D}"/>
              </a:ext>
            </a:extLst>
          </p:cNvPr>
          <p:cNvSpPr txBox="1"/>
          <p:nvPr/>
        </p:nvSpPr>
        <p:spPr>
          <a:xfrm>
            <a:off x="2577515" y="2874288"/>
            <a:ext cx="27558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tx2">
                    <a:lumMod val="75000"/>
                  </a:schemeClr>
                </a:solidFill>
              </a:rPr>
              <a:t>내용을 입력하세요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AD526F4-E947-CE9F-C9BA-FA8B9DE905D3}"/>
              </a:ext>
            </a:extLst>
          </p:cNvPr>
          <p:cNvSpPr txBox="1"/>
          <p:nvPr/>
        </p:nvSpPr>
        <p:spPr>
          <a:xfrm>
            <a:off x="2577515" y="4141768"/>
            <a:ext cx="27558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tx2">
                    <a:lumMod val="75000"/>
                  </a:schemeClr>
                </a:solidFill>
              </a:rPr>
              <a:t>내용을 입력하세요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D9814B6-7E9E-BDF7-52BF-6B2EEF8216D5}"/>
              </a:ext>
            </a:extLst>
          </p:cNvPr>
          <p:cNvSpPr txBox="1"/>
          <p:nvPr/>
        </p:nvSpPr>
        <p:spPr>
          <a:xfrm>
            <a:off x="2577515" y="5409248"/>
            <a:ext cx="27558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tx2">
                    <a:lumMod val="75000"/>
                  </a:schemeClr>
                </a:solidFill>
              </a:rPr>
              <a:t>내용을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37955425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63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46987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4</a:t>
            </a:r>
            <a:r>
              <a:rPr lang="ko-KR" altLang="en-US" sz="40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가지 영역으로 설명하기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9EE3E9F-5ABC-15AD-CF67-DEBA1F675F7F}"/>
              </a:ext>
            </a:extLst>
          </p:cNvPr>
          <p:cNvSpPr/>
          <p:nvPr/>
        </p:nvSpPr>
        <p:spPr>
          <a:xfrm>
            <a:off x="495299" y="1104900"/>
            <a:ext cx="5465375" cy="25527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B17B80-1B65-84F0-0238-050C5DA32C4F}"/>
              </a:ext>
            </a:extLst>
          </p:cNvPr>
          <p:cNvSpPr/>
          <p:nvPr/>
        </p:nvSpPr>
        <p:spPr>
          <a:xfrm>
            <a:off x="6231328" y="1104900"/>
            <a:ext cx="5439972" cy="2552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0BA44C7-F572-7A7E-C618-C5B5EF6B9433}"/>
              </a:ext>
            </a:extLst>
          </p:cNvPr>
          <p:cNvSpPr/>
          <p:nvPr/>
        </p:nvSpPr>
        <p:spPr>
          <a:xfrm>
            <a:off x="482599" y="3907230"/>
            <a:ext cx="5465375" cy="25527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810595B-792E-565F-7F6D-1788E53F3D55}"/>
              </a:ext>
            </a:extLst>
          </p:cNvPr>
          <p:cNvSpPr/>
          <p:nvPr/>
        </p:nvSpPr>
        <p:spPr>
          <a:xfrm>
            <a:off x="6218628" y="3907230"/>
            <a:ext cx="5439972" cy="25527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E1D0ABB-10EF-97AD-184C-CC419C468603}"/>
              </a:ext>
            </a:extLst>
          </p:cNvPr>
          <p:cNvSpPr/>
          <p:nvPr/>
        </p:nvSpPr>
        <p:spPr>
          <a:xfrm>
            <a:off x="685800" y="1270000"/>
            <a:ext cx="5130800" cy="622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389396D-692A-B510-80B2-2962EA6628E7}"/>
              </a:ext>
            </a:extLst>
          </p:cNvPr>
          <p:cNvSpPr/>
          <p:nvPr/>
        </p:nvSpPr>
        <p:spPr>
          <a:xfrm>
            <a:off x="6385914" y="1270000"/>
            <a:ext cx="5130800" cy="622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5B60691-B890-87D7-AE4D-181B1FA5DAF2}"/>
              </a:ext>
            </a:extLst>
          </p:cNvPr>
          <p:cNvSpPr/>
          <p:nvPr/>
        </p:nvSpPr>
        <p:spPr>
          <a:xfrm>
            <a:off x="667844" y="4102100"/>
            <a:ext cx="5130800" cy="622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FE6DDE-A99D-00CE-A87F-9ECAEFD56B34}"/>
              </a:ext>
            </a:extLst>
          </p:cNvPr>
          <p:cNvSpPr/>
          <p:nvPr/>
        </p:nvSpPr>
        <p:spPr>
          <a:xfrm>
            <a:off x="6367958" y="4102100"/>
            <a:ext cx="5130800" cy="622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772054-A09F-A76D-3604-42F29E352CEA}"/>
              </a:ext>
            </a:extLst>
          </p:cNvPr>
          <p:cNvSpPr txBox="1"/>
          <p:nvPr/>
        </p:nvSpPr>
        <p:spPr>
          <a:xfrm flipH="1">
            <a:off x="2044345" y="1381095"/>
            <a:ext cx="239268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b="1" dirty="0"/>
              <a:t>항목을 입력하세요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2C5CE6-AC11-0FD5-6C89-ACB097759331}"/>
              </a:ext>
            </a:extLst>
          </p:cNvPr>
          <p:cNvSpPr txBox="1"/>
          <p:nvPr/>
        </p:nvSpPr>
        <p:spPr>
          <a:xfrm flipH="1">
            <a:off x="7754974" y="1381095"/>
            <a:ext cx="239268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b="1" dirty="0"/>
              <a:t>항목을 입력하세요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AE6703-74C3-3574-6B3D-F7458472368C}"/>
              </a:ext>
            </a:extLst>
          </p:cNvPr>
          <p:cNvSpPr txBox="1"/>
          <p:nvPr/>
        </p:nvSpPr>
        <p:spPr>
          <a:xfrm flipH="1">
            <a:off x="2044345" y="4220857"/>
            <a:ext cx="239268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b="1" dirty="0"/>
              <a:t>항목을 입력하세요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0E8F12-B7D7-8F6F-2E1A-8AD39A86C026}"/>
              </a:ext>
            </a:extLst>
          </p:cNvPr>
          <p:cNvSpPr txBox="1"/>
          <p:nvPr/>
        </p:nvSpPr>
        <p:spPr>
          <a:xfrm flipH="1">
            <a:off x="7742274" y="4220857"/>
            <a:ext cx="239268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b="1" dirty="0"/>
              <a:t>항목을 입력하세요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5A0C69-DE7B-E45C-5122-54A9BEF00AA2}"/>
              </a:ext>
            </a:extLst>
          </p:cNvPr>
          <p:cNvSpPr txBox="1"/>
          <p:nvPr/>
        </p:nvSpPr>
        <p:spPr>
          <a:xfrm>
            <a:off x="873626" y="2180030"/>
            <a:ext cx="2377574" cy="11681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/>
              <a:t>내용을 입력하세요</a:t>
            </a:r>
            <a:endParaRPr lang="en-US" altLang="ko-KR" sz="2000" dirty="0"/>
          </a:p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/>
              <a:t>내용을 입력하세요</a:t>
            </a:r>
          </a:p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/>
              <a:t>내용을 입력하세요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72D5D9D-5385-3667-1438-1FD3E7798562}"/>
              </a:ext>
            </a:extLst>
          </p:cNvPr>
          <p:cNvSpPr txBox="1"/>
          <p:nvPr/>
        </p:nvSpPr>
        <p:spPr>
          <a:xfrm>
            <a:off x="6664826" y="2180030"/>
            <a:ext cx="2377574" cy="11681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/>
              <a:t>내용을 입력하세요</a:t>
            </a:r>
            <a:endParaRPr lang="en-US" altLang="ko-KR" sz="2000" dirty="0"/>
          </a:p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/>
              <a:t>내용을 입력하세요</a:t>
            </a:r>
          </a:p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/>
              <a:t>내용을 입력하세요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C1D5534-F2BF-2318-60FA-E11F0EEA88B3}"/>
              </a:ext>
            </a:extLst>
          </p:cNvPr>
          <p:cNvSpPr txBox="1"/>
          <p:nvPr/>
        </p:nvSpPr>
        <p:spPr>
          <a:xfrm>
            <a:off x="873626" y="5003800"/>
            <a:ext cx="2377574" cy="11681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/>
              <a:t>내용을 입력하세요</a:t>
            </a:r>
            <a:endParaRPr lang="en-US" altLang="ko-KR" sz="2000" dirty="0"/>
          </a:p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/>
              <a:t>내용을 입력하세요</a:t>
            </a:r>
          </a:p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/>
              <a:t>내용을 입력하세요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9CE2317-4CEA-5367-56B3-21E1954DC17A}"/>
              </a:ext>
            </a:extLst>
          </p:cNvPr>
          <p:cNvSpPr txBox="1"/>
          <p:nvPr/>
        </p:nvSpPr>
        <p:spPr>
          <a:xfrm>
            <a:off x="6664826" y="5003800"/>
            <a:ext cx="2377574" cy="11681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/>
              <a:t>내용을 입력하세요</a:t>
            </a:r>
            <a:endParaRPr lang="en-US" altLang="ko-KR" sz="2000" dirty="0"/>
          </a:p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/>
              <a:t>내용을 입력하세요</a:t>
            </a:r>
          </a:p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/>
              <a:t>내용을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12944153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63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35060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제목을 입력하세요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3F71935-73CA-FC1A-EAAB-61D8F8438F30}"/>
              </a:ext>
            </a:extLst>
          </p:cNvPr>
          <p:cNvSpPr txBox="1"/>
          <p:nvPr/>
        </p:nvSpPr>
        <p:spPr>
          <a:xfrm>
            <a:off x="1881769" y="5493554"/>
            <a:ext cx="2579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/>
              <a:t>소제목을 입력하세요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9D571B41-C67D-0766-588C-561AE8C096C4}"/>
              </a:ext>
            </a:extLst>
          </p:cNvPr>
          <p:cNvSpPr/>
          <p:nvPr/>
        </p:nvSpPr>
        <p:spPr>
          <a:xfrm>
            <a:off x="566632" y="1605776"/>
            <a:ext cx="5209700" cy="340112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C2BB7B2-FC72-1D7C-610A-51A784ACBB62}"/>
              </a:ext>
            </a:extLst>
          </p:cNvPr>
          <p:cNvSpPr/>
          <p:nvPr/>
        </p:nvSpPr>
        <p:spPr>
          <a:xfrm>
            <a:off x="6415668" y="1605775"/>
            <a:ext cx="5209700" cy="340112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4C81251-5CBD-5686-8AFE-64B1C5D90419}"/>
              </a:ext>
            </a:extLst>
          </p:cNvPr>
          <p:cNvSpPr txBox="1"/>
          <p:nvPr/>
        </p:nvSpPr>
        <p:spPr>
          <a:xfrm>
            <a:off x="7730808" y="5493554"/>
            <a:ext cx="2579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/>
              <a:t>소제목을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16399807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4F9DBCF0-53C1-A5CA-2916-CFA567E5AB5A}"/>
              </a:ext>
            </a:extLst>
          </p:cNvPr>
          <p:cNvGrpSpPr/>
          <p:nvPr/>
        </p:nvGrpSpPr>
        <p:grpSpPr>
          <a:xfrm>
            <a:off x="10024946" y="398401"/>
            <a:ext cx="2167054" cy="768458"/>
            <a:chOff x="8909823" y="398401"/>
            <a:chExt cx="3282177" cy="738121"/>
          </a:xfrm>
          <a:solidFill>
            <a:schemeClr val="bg1"/>
          </a:solidFill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17C1F52-B223-C89C-5D63-03B2ED28236A}"/>
                </a:ext>
              </a:extLst>
            </p:cNvPr>
            <p:cNvSpPr/>
            <p:nvPr/>
          </p:nvSpPr>
          <p:spPr>
            <a:xfrm>
              <a:off x="10844526" y="398401"/>
              <a:ext cx="1347474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D2F3B72-3851-0E6B-272D-7DF968778CF0}"/>
                </a:ext>
              </a:extLst>
            </p:cNvPr>
            <p:cNvSpPr/>
            <p:nvPr/>
          </p:nvSpPr>
          <p:spPr>
            <a:xfrm>
              <a:off x="9963513" y="398401"/>
              <a:ext cx="724895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6DE6DAF-C3A5-CCC1-072F-5C5DF6D82C64}"/>
                </a:ext>
              </a:extLst>
            </p:cNvPr>
            <p:cNvSpPr/>
            <p:nvPr/>
          </p:nvSpPr>
          <p:spPr>
            <a:xfrm>
              <a:off x="9283289" y="398401"/>
              <a:ext cx="524106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1C63801-C8EF-D34B-433B-F9C290353AC2}"/>
                </a:ext>
              </a:extLst>
            </p:cNvPr>
            <p:cNvSpPr/>
            <p:nvPr/>
          </p:nvSpPr>
          <p:spPr>
            <a:xfrm>
              <a:off x="8909823" y="398401"/>
              <a:ext cx="217347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6150EDB-54A9-241B-7BB8-FBE9C2BBC64A}"/>
              </a:ext>
            </a:extLst>
          </p:cNvPr>
          <p:cNvSpPr txBox="1"/>
          <p:nvPr/>
        </p:nvSpPr>
        <p:spPr>
          <a:xfrm>
            <a:off x="5017017" y="2505670"/>
            <a:ext cx="21579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  <a:latin typeface="+mj-ea"/>
                <a:ea typeface="+mj-ea"/>
              </a:rPr>
              <a:t>Part 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A65560-91DE-4287-4E61-6F7F98826C6D}"/>
              </a:ext>
            </a:extLst>
          </p:cNvPr>
          <p:cNvSpPr txBox="1"/>
          <p:nvPr/>
        </p:nvSpPr>
        <p:spPr>
          <a:xfrm>
            <a:off x="2985212" y="3422159"/>
            <a:ext cx="622157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b="1" dirty="0">
                <a:solidFill>
                  <a:schemeClr val="bg1"/>
                </a:solidFill>
                <a:latin typeface="+mj-ea"/>
                <a:ea typeface="+mj-ea"/>
              </a:rPr>
              <a:t>제목을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29344152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63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35060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제목을 입력하세요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EB0BDBB-EDC4-EE06-C102-C50BD84F3A16}"/>
              </a:ext>
            </a:extLst>
          </p:cNvPr>
          <p:cNvSpPr/>
          <p:nvPr/>
        </p:nvSpPr>
        <p:spPr>
          <a:xfrm>
            <a:off x="944135" y="4808712"/>
            <a:ext cx="10318596" cy="17495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497320D-93E0-F801-41E2-4F8E1C7AE908}"/>
              </a:ext>
            </a:extLst>
          </p:cNvPr>
          <p:cNvSpPr>
            <a:spLocks/>
          </p:cNvSpPr>
          <p:nvPr/>
        </p:nvSpPr>
        <p:spPr>
          <a:xfrm>
            <a:off x="944136" y="980378"/>
            <a:ext cx="10318596" cy="37463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CB7089A6-C79C-BA7C-23F4-28C5F2994A1D}"/>
              </a:ext>
            </a:extLst>
          </p:cNvPr>
          <p:cNvGrpSpPr/>
          <p:nvPr/>
        </p:nvGrpSpPr>
        <p:grpSpPr>
          <a:xfrm>
            <a:off x="2089306" y="1536934"/>
            <a:ext cx="8028255" cy="2692775"/>
            <a:chOff x="2089306" y="1903792"/>
            <a:chExt cx="8028255" cy="2692775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06039ACC-8A24-BC3A-05BA-A05550926AD7}"/>
                </a:ext>
              </a:extLst>
            </p:cNvPr>
            <p:cNvSpPr/>
            <p:nvPr/>
          </p:nvSpPr>
          <p:spPr>
            <a:xfrm>
              <a:off x="2477854" y="2257828"/>
              <a:ext cx="1996068" cy="19960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FEA19919-6FEA-59B9-9BE9-8AC5F152A815}"/>
                </a:ext>
              </a:extLst>
            </p:cNvPr>
            <p:cNvSpPr/>
            <p:nvPr/>
          </p:nvSpPr>
          <p:spPr>
            <a:xfrm>
              <a:off x="7753351" y="2257828"/>
              <a:ext cx="1996068" cy="1996068"/>
            </a:xfrm>
            <a:prstGeom prst="ellipse">
              <a:avLst/>
            </a:prstGeom>
            <a:solidFill>
              <a:srgbClr val="FF6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BF2FA45-F3AD-2E2B-0092-B9557D85B7C0}"/>
                </a:ext>
              </a:extLst>
            </p:cNvPr>
            <p:cNvGrpSpPr/>
            <p:nvPr/>
          </p:nvGrpSpPr>
          <p:grpSpPr>
            <a:xfrm>
              <a:off x="2089306" y="1928506"/>
              <a:ext cx="2755091" cy="2668061"/>
              <a:chOff x="1976400" y="2313517"/>
              <a:chExt cx="2755091" cy="2668061"/>
            </a:xfrm>
          </p:grpSpPr>
          <p:sp>
            <p:nvSpPr>
              <p:cNvPr id="5" name="원호 4">
                <a:extLst>
                  <a:ext uri="{FF2B5EF4-FFF2-40B4-BE49-F238E27FC236}">
                    <a16:creationId xmlns:a16="http://schemas.microsoft.com/office/drawing/2014/main" id="{3B4AC569-527D-D018-3E9A-54FE26DE3F88}"/>
                  </a:ext>
                </a:extLst>
              </p:cNvPr>
              <p:cNvSpPr/>
              <p:nvPr/>
            </p:nvSpPr>
            <p:spPr>
              <a:xfrm rot="2173646">
                <a:off x="2436198" y="2493226"/>
                <a:ext cx="2295293" cy="2295293"/>
              </a:xfrm>
              <a:prstGeom prst="arc">
                <a:avLst>
                  <a:gd name="adj1" fmla="val 17528057"/>
                  <a:gd name="adj2" fmla="val 0"/>
                </a:avLst>
              </a:prstGeom>
              <a:ln w="57150">
                <a:solidFill>
                  <a:schemeClr val="accent4"/>
                </a:solidFill>
                <a:headEnd type="none" w="med" len="med"/>
                <a:tailEnd type="arrow" w="med" len="med"/>
                <a:extLst>
                  <a:ext uri="{C807C97D-BFC1-408E-A445-0C87EB9F89A2}">
                    <ask:lineSketchStyleProps xmlns:ask="http://schemas.microsoft.com/office/drawing/2018/sketchyshapes" sd="4266498984">
                      <a:custGeom>
                        <a:avLst/>
                        <a:gdLst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  <a:gd name="connsiteX2" fmla="*/ 1147647 w 2295293"/>
                          <a:gd name="connsiteY2" fmla="*/ 1147647 h 2295293"/>
                          <a:gd name="connsiteX3" fmla="*/ 1580055 w 2295293"/>
                          <a:gd name="connsiteY3" fmla="*/ 84578 h 2295293"/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2295293" h="2295293" stroke="0" extrusionOk="0">
                            <a:moveTo>
                              <a:pt x="1580055" y="84578"/>
                            </a:moveTo>
                            <a:cubicBezTo>
                              <a:pt x="2020001" y="204038"/>
                              <a:pt x="2304954" y="688582"/>
                              <a:pt x="2295293" y="1147647"/>
                            </a:cubicBezTo>
                            <a:cubicBezTo>
                              <a:pt x="1750020" y="1217786"/>
                              <a:pt x="1596471" y="1204808"/>
                              <a:pt x="1147647" y="1147647"/>
                            </a:cubicBezTo>
                            <a:cubicBezTo>
                              <a:pt x="1389014" y="629845"/>
                              <a:pt x="1502197" y="470538"/>
                              <a:pt x="1580055" y="84578"/>
                            </a:cubicBezTo>
                            <a:close/>
                          </a:path>
                          <a:path w="2295293" h="2295293" fill="none" extrusionOk="0">
                            <a:moveTo>
                              <a:pt x="1580055" y="84578"/>
                            </a:moveTo>
                            <a:cubicBezTo>
                              <a:pt x="2070926" y="315876"/>
                              <a:pt x="2284113" y="674817"/>
                              <a:pt x="2295293" y="1147647"/>
                            </a:cubicBezTo>
                          </a:path>
                          <a:path w="2295293" h="2295293" fill="none" stroke="0" extrusionOk="0">
                            <a:moveTo>
                              <a:pt x="1580055" y="84578"/>
                            </a:moveTo>
                            <a:cubicBezTo>
                              <a:pt x="2004759" y="285893"/>
                              <a:pt x="2352803" y="630216"/>
                              <a:pt x="2295293" y="1147647"/>
                            </a:cubicBezTo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원호 15">
                <a:extLst>
                  <a:ext uri="{FF2B5EF4-FFF2-40B4-BE49-F238E27FC236}">
                    <a16:creationId xmlns:a16="http://schemas.microsoft.com/office/drawing/2014/main" id="{2C875762-AAD9-26E3-6868-A4AE7C01B974}"/>
                  </a:ext>
                </a:extLst>
              </p:cNvPr>
              <p:cNvSpPr/>
              <p:nvPr/>
            </p:nvSpPr>
            <p:spPr>
              <a:xfrm rot="7573646">
                <a:off x="2215336" y="2686285"/>
                <a:ext cx="2295293" cy="2295293"/>
              </a:xfrm>
              <a:prstGeom prst="arc">
                <a:avLst>
                  <a:gd name="adj1" fmla="val 17528057"/>
                  <a:gd name="adj2" fmla="val 0"/>
                </a:avLst>
              </a:prstGeom>
              <a:ln w="57150">
                <a:solidFill>
                  <a:schemeClr val="accent4"/>
                </a:solidFill>
                <a:headEnd type="none" w="med" len="med"/>
                <a:tailEnd type="arrow" w="med" len="med"/>
                <a:extLst>
                  <a:ext uri="{C807C97D-BFC1-408E-A445-0C87EB9F89A2}">
                    <ask:lineSketchStyleProps xmlns:ask="http://schemas.microsoft.com/office/drawing/2018/sketchyshapes" sd="4266498984">
                      <a:custGeom>
                        <a:avLst/>
                        <a:gdLst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  <a:gd name="connsiteX2" fmla="*/ 1147647 w 2295293"/>
                          <a:gd name="connsiteY2" fmla="*/ 1147647 h 2295293"/>
                          <a:gd name="connsiteX3" fmla="*/ 1580055 w 2295293"/>
                          <a:gd name="connsiteY3" fmla="*/ 84578 h 2295293"/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2295293" h="2295293" stroke="0" extrusionOk="0">
                            <a:moveTo>
                              <a:pt x="1580055" y="84578"/>
                            </a:moveTo>
                            <a:cubicBezTo>
                              <a:pt x="2020001" y="204038"/>
                              <a:pt x="2304954" y="688582"/>
                              <a:pt x="2295293" y="1147647"/>
                            </a:cubicBezTo>
                            <a:cubicBezTo>
                              <a:pt x="1750020" y="1217786"/>
                              <a:pt x="1596471" y="1204808"/>
                              <a:pt x="1147647" y="1147647"/>
                            </a:cubicBezTo>
                            <a:cubicBezTo>
                              <a:pt x="1389014" y="629845"/>
                              <a:pt x="1502197" y="470538"/>
                              <a:pt x="1580055" y="84578"/>
                            </a:cubicBezTo>
                            <a:close/>
                          </a:path>
                          <a:path w="2295293" h="2295293" fill="none" extrusionOk="0">
                            <a:moveTo>
                              <a:pt x="1580055" y="84578"/>
                            </a:moveTo>
                            <a:cubicBezTo>
                              <a:pt x="2070926" y="315876"/>
                              <a:pt x="2284113" y="674817"/>
                              <a:pt x="2295293" y="1147647"/>
                            </a:cubicBezTo>
                          </a:path>
                          <a:path w="2295293" h="2295293" fill="none" stroke="0" extrusionOk="0">
                            <a:moveTo>
                              <a:pt x="1580055" y="84578"/>
                            </a:moveTo>
                            <a:cubicBezTo>
                              <a:pt x="2004759" y="285893"/>
                              <a:pt x="2352803" y="630216"/>
                              <a:pt x="2295293" y="1147647"/>
                            </a:cubicBezTo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원호 16">
                <a:extLst>
                  <a:ext uri="{FF2B5EF4-FFF2-40B4-BE49-F238E27FC236}">
                    <a16:creationId xmlns:a16="http://schemas.microsoft.com/office/drawing/2014/main" id="{6CAFEC71-60D8-F28E-F1A2-4F60973A23A8}"/>
                  </a:ext>
                </a:extLst>
              </p:cNvPr>
              <p:cNvSpPr/>
              <p:nvPr/>
            </p:nvSpPr>
            <p:spPr>
              <a:xfrm rot="12973646">
                <a:off x="1976400" y="2575243"/>
                <a:ext cx="2295293" cy="2295293"/>
              </a:xfrm>
              <a:prstGeom prst="arc">
                <a:avLst>
                  <a:gd name="adj1" fmla="val 17528057"/>
                  <a:gd name="adj2" fmla="val 0"/>
                </a:avLst>
              </a:prstGeom>
              <a:ln w="57150">
                <a:solidFill>
                  <a:schemeClr val="accent4"/>
                </a:solidFill>
                <a:headEnd type="none" w="med" len="med"/>
                <a:tailEnd type="arrow" w="med" len="med"/>
                <a:extLst>
                  <a:ext uri="{C807C97D-BFC1-408E-A445-0C87EB9F89A2}">
                    <ask:lineSketchStyleProps xmlns:ask="http://schemas.microsoft.com/office/drawing/2018/sketchyshapes" sd="4266498984">
                      <a:custGeom>
                        <a:avLst/>
                        <a:gdLst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  <a:gd name="connsiteX2" fmla="*/ 1147647 w 2295293"/>
                          <a:gd name="connsiteY2" fmla="*/ 1147647 h 2295293"/>
                          <a:gd name="connsiteX3" fmla="*/ 1580055 w 2295293"/>
                          <a:gd name="connsiteY3" fmla="*/ 84578 h 2295293"/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2295293" h="2295293" stroke="0" extrusionOk="0">
                            <a:moveTo>
                              <a:pt x="1580055" y="84578"/>
                            </a:moveTo>
                            <a:cubicBezTo>
                              <a:pt x="2020001" y="204038"/>
                              <a:pt x="2304954" y="688582"/>
                              <a:pt x="2295293" y="1147647"/>
                            </a:cubicBezTo>
                            <a:cubicBezTo>
                              <a:pt x="1750020" y="1217786"/>
                              <a:pt x="1596471" y="1204808"/>
                              <a:pt x="1147647" y="1147647"/>
                            </a:cubicBezTo>
                            <a:cubicBezTo>
                              <a:pt x="1389014" y="629845"/>
                              <a:pt x="1502197" y="470538"/>
                              <a:pt x="1580055" y="84578"/>
                            </a:cubicBezTo>
                            <a:close/>
                          </a:path>
                          <a:path w="2295293" h="2295293" fill="none" extrusionOk="0">
                            <a:moveTo>
                              <a:pt x="1580055" y="84578"/>
                            </a:moveTo>
                            <a:cubicBezTo>
                              <a:pt x="2070926" y="315876"/>
                              <a:pt x="2284113" y="674817"/>
                              <a:pt x="2295293" y="1147647"/>
                            </a:cubicBezTo>
                          </a:path>
                          <a:path w="2295293" h="2295293" fill="none" stroke="0" extrusionOk="0">
                            <a:moveTo>
                              <a:pt x="1580055" y="84578"/>
                            </a:moveTo>
                            <a:cubicBezTo>
                              <a:pt x="2004759" y="285893"/>
                              <a:pt x="2352803" y="630216"/>
                              <a:pt x="2295293" y="1147647"/>
                            </a:cubicBezTo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원호 17">
                <a:extLst>
                  <a:ext uri="{FF2B5EF4-FFF2-40B4-BE49-F238E27FC236}">
                    <a16:creationId xmlns:a16="http://schemas.microsoft.com/office/drawing/2014/main" id="{5C0645B6-FAE0-470A-6EE0-AB927FCBE151}"/>
                  </a:ext>
                </a:extLst>
              </p:cNvPr>
              <p:cNvSpPr/>
              <p:nvPr/>
            </p:nvSpPr>
            <p:spPr>
              <a:xfrm rot="18373646">
                <a:off x="2187232" y="2313517"/>
                <a:ext cx="2295293" cy="2295293"/>
              </a:xfrm>
              <a:prstGeom prst="arc">
                <a:avLst>
                  <a:gd name="adj1" fmla="val 17528057"/>
                  <a:gd name="adj2" fmla="val 0"/>
                </a:avLst>
              </a:prstGeom>
              <a:ln w="57150">
                <a:solidFill>
                  <a:schemeClr val="accent4"/>
                </a:solidFill>
                <a:headEnd type="none" w="med" len="med"/>
                <a:tailEnd type="arrow" w="med" len="med"/>
                <a:extLst>
                  <a:ext uri="{C807C97D-BFC1-408E-A445-0C87EB9F89A2}">
                    <ask:lineSketchStyleProps xmlns:ask="http://schemas.microsoft.com/office/drawing/2018/sketchyshapes" sd="4266498984">
                      <a:custGeom>
                        <a:avLst/>
                        <a:gdLst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  <a:gd name="connsiteX2" fmla="*/ 1147647 w 2295293"/>
                          <a:gd name="connsiteY2" fmla="*/ 1147647 h 2295293"/>
                          <a:gd name="connsiteX3" fmla="*/ 1580055 w 2295293"/>
                          <a:gd name="connsiteY3" fmla="*/ 84578 h 2295293"/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2295293" h="2295293" stroke="0" extrusionOk="0">
                            <a:moveTo>
                              <a:pt x="1580055" y="84578"/>
                            </a:moveTo>
                            <a:cubicBezTo>
                              <a:pt x="2020001" y="204038"/>
                              <a:pt x="2304954" y="688582"/>
                              <a:pt x="2295293" y="1147647"/>
                            </a:cubicBezTo>
                            <a:cubicBezTo>
                              <a:pt x="1750020" y="1217786"/>
                              <a:pt x="1596471" y="1204808"/>
                              <a:pt x="1147647" y="1147647"/>
                            </a:cubicBezTo>
                            <a:cubicBezTo>
                              <a:pt x="1389014" y="629845"/>
                              <a:pt x="1502197" y="470538"/>
                              <a:pt x="1580055" y="84578"/>
                            </a:cubicBezTo>
                            <a:close/>
                          </a:path>
                          <a:path w="2295293" h="2295293" fill="none" extrusionOk="0">
                            <a:moveTo>
                              <a:pt x="1580055" y="84578"/>
                            </a:moveTo>
                            <a:cubicBezTo>
                              <a:pt x="2070926" y="315876"/>
                              <a:pt x="2284113" y="674817"/>
                              <a:pt x="2295293" y="1147647"/>
                            </a:cubicBezTo>
                          </a:path>
                          <a:path w="2295293" h="2295293" fill="none" stroke="0" extrusionOk="0">
                            <a:moveTo>
                              <a:pt x="1580055" y="84578"/>
                            </a:moveTo>
                            <a:cubicBezTo>
                              <a:pt x="2004759" y="285893"/>
                              <a:pt x="2352803" y="630216"/>
                              <a:pt x="2295293" y="1147647"/>
                            </a:cubicBezTo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C969063-742D-48AF-8577-9E0B0EEE4E6E}"/>
                </a:ext>
              </a:extLst>
            </p:cNvPr>
            <p:cNvSpPr txBox="1"/>
            <p:nvPr/>
          </p:nvSpPr>
          <p:spPr>
            <a:xfrm>
              <a:off x="3135181" y="2776158"/>
              <a:ext cx="67600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5400" b="1" dirty="0">
                  <a:solidFill>
                    <a:schemeClr val="bg1"/>
                  </a:solidFill>
                </a:rPr>
                <a:t>H</a:t>
              </a:r>
              <a:endParaRPr lang="ko-KR" altLang="en-US" sz="5400" b="1" dirty="0">
                <a:solidFill>
                  <a:schemeClr val="bg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DF3A897-2CF4-E502-B9EE-A17987970FE9}"/>
                </a:ext>
              </a:extLst>
            </p:cNvPr>
            <p:cNvSpPr txBox="1"/>
            <p:nvPr/>
          </p:nvSpPr>
          <p:spPr>
            <a:xfrm>
              <a:off x="8413381" y="2776158"/>
              <a:ext cx="67600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5400" b="1" dirty="0">
                  <a:solidFill>
                    <a:schemeClr val="bg1"/>
                  </a:solidFill>
                </a:rPr>
                <a:t>L</a:t>
              </a:r>
              <a:endParaRPr lang="ko-KR" altLang="en-US" sz="5400" b="1" dirty="0">
                <a:solidFill>
                  <a:schemeClr val="bg1"/>
                </a:solidFill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65D75738-AF8E-6CC8-39B0-641480932E49}"/>
                </a:ext>
              </a:extLst>
            </p:cNvPr>
            <p:cNvGrpSpPr/>
            <p:nvPr/>
          </p:nvGrpSpPr>
          <p:grpSpPr>
            <a:xfrm flipH="1">
              <a:off x="7362470" y="1903792"/>
              <a:ext cx="2755091" cy="2668061"/>
              <a:chOff x="1976400" y="2313517"/>
              <a:chExt cx="2755091" cy="2668061"/>
            </a:xfrm>
          </p:grpSpPr>
          <p:sp>
            <p:nvSpPr>
              <p:cNvPr id="24" name="원호 23">
                <a:extLst>
                  <a:ext uri="{FF2B5EF4-FFF2-40B4-BE49-F238E27FC236}">
                    <a16:creationId xmlns:a16="http://schemas.microsoft.com/office/drawing/2014/main" id="{4057D19E-A8C5-D22A-2745-05D9EB6C1C4B}"/>
                  </a:ext>
                </a:extLst>
              </p:cNvPr>
              <p:cNvSpPr/>
              <p:nvPr/>
            </p:nvSpPr>
            <p:spPr>
              <a:xfrm rot="2173646">
                <a:off x="2436198" y="2493226"/>
                <a:ext cx="2295293" cy="2295293"/>
              </a:xfrm>
              <a:prstGeom prst="arc">
                <a:avLst>
                  <a:gd name="adj1" fmla="val 17528057"/>
                  <a:gd name="adj2" fmla="val 0"/>
                </a:avLst>
              </a:prstGeom>
              <a:ln w="57150">
                <a:solidFill>
                  <a:srgbClr val="FF6969"/>
                </a:solidFill>
                <a:headEnd type="none" w="med" len="med"/>
                <a:tailEnd type="arrow" w="med" len="med"/>
                <a:extLst>
                  <a:ext uri="{C807C97D-BFC1-408E-A445-0C87EB9F89A2}">
                    <ask:lineSketchStyleProps xmlns:ask="http://schemas.microsoft.com/office/drawing/2018/sketchyshapes" sd="4266498984">
                      <a:custGeom>
                        <a:avLst/>
                        <a:gdLst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  <a:gd name="connsiteX2" fmla="*/ 1147647 w 2295293"/>
                          <a:gd name="connsiteY2" fmla="*/ 1147647 h 2295293"/>
                          <a:gd name="connsiteX3" fmla="*/ 1580055 w 2295293"/>
                          <a:gd name="connsiteY3" fmla="*/ 84578 h 2295293"/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2295293" h="2295293" stroke="0" extrusionOk="0">
                            <a:moveTo>
                              <a:pt x="1580055" y="84578"/>
                            </a:moveTo>
                            <a:cubicBezTo>
                              <a:pt x="2020001" y="204038"/>
                              <a:pt x="2304954" y="688582"/>
                              <a:pt x="2295293" y="1147647"/>
                            </a:cubicBezTo>
                            <a:cubicBezTo>
                              <a:pt x="1750020" y="1217786"/>
                              <a:pt x="1596471" y="1204808"/>
                              <a:pt x="1147647" y="1147647"/>
                            </a:cubicBezTo>
                            <a:cubicBezTo>
                              <a:pt x="1389014" y="629845"/>
                              <a:pt x="1502197" y="470538"/>
                              <a:pt x="1580055" y="84578"/>
                            </a:cubicBezTo>
                            <a:close/>
                          </a:path>
                          <a:path w="2295293" h="2295293" fill="none" extrusionOk="0">
                            <a:moveTo>
                              <a:pt x="1580055" y="84578"/>
                            </a:moveTo>
                            <a:cubicBezTo>
                              <a:pt x="2070926" y="315876"/>
                              <a:pt x="2284113" y="674817"/>
                              <a:pt x="2295293" y="1147647"/>
                            </a:cubicBezTo>
                          </a:path>
                          <a:path w="2295293" h="2295293" fill="none" stroke="0" extrusionOk="0">
                            <a:moveTo>
                              <a:pt x="1580055" y="84578"/>
                            </a:moveTo>
                            <a:cubicBezTo>
                              <a:pt x="2004759" y="285893"/>
                              <a:pt x="2352803" y="630216"/>
                              <a:pt x="2295293" y="1147647"/>
                            </a:cubicBezTo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원호 24">
                <a:extLst>
                  <a:ext uri="{FF2B5EF4-FFF2-40B4-BE49-F238E27FC236}">
                    <a16:creationId xmlns:a16="http://schemas.microsoft.com/office/drawing/2014/main" id="{EF3E54FE-F3F6-F69E-E787-8EBF18B054DF}"/>
                  </a:ext>
                </a:extLst>
              </p:cNvPr>
              <p:cNvSpPr/>
              <p:nvPr/>
            </p:nvSpPr>
            <p:spPr>
              <a:xfrm rot="7573646">
                <a:off x="2215336" y="2686285"/>
                <a:ext cx="2295293" cy="2295293"/>
              </a:xfrm>
              <a:prstGeom prst="arc">
                <a:avLst>
                  <a:gd name="adj1" fmla="val 17528057"/>
                  <a:gd name="adj2" fmla="val 0"/>
                </a:avLst>
              </a:prstGeom>
              <a:ln w="57150">
                <a:solidFill>
                  <a:srgbClr val="FF6969"/>
                </a:solidFill>
                <a:headEnd type="none" w="med" len="med"/>
                <a:tailEnd type="arrow" w="med" len="med"/>
                <a:extLst>
                  <a:ext uri="{C807C97D-BFC1-408E-A445-0C87EB9F89A2}">
                    <ask:lineSketchStyleProps xmlns:ask="http://schemas.microsoft.com/office/drawing/2018/sketchyshapes" sd="4266498984">
                      <a:custGeom>
                        <a:avLst/>
                        <a:gdLst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  <a:gd name="connsiteX2" fmla="*/ 1147647 w 2295293"/>
                          <a:gd name="connsiteY2" fmla="*/ 1147647 h 2295293"/>
                          <a:gd name="connsiteX3" fmla="*/ 1580055 w 2295293"/>
                          <a:gd name="connsiteY3" fmla="*/ 84578 h 2295293"/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2295293" h="2295293" stroke="0" extrusionOk="0">
                            <a:moveTo>
                              <a:pt x="1580055" y="84578"/>
                            </a:moveTo>
                            <a:cubicBezTo>
                              <a:pt x="2020001" y="204038"/>
                              <a:pt x="2304954" y="688582"/>
                              <a:pt x="2295293" y="1147647"/>
                            </a:cubicBezTo>
                            <a:cubicBezTo>
                              <a:pt x="1750020" y="1217786"/>
                              <a:pt x="1596471" y="1204808"/>
                              <a:pt x="1147647" y="1147647"/>
                            </a:cubicBezTo>
                            <a:cubicBezTo>
                              <a:pt x="1389014" y="629845"/>
                              <a:pt x="1502197" y="470538"/>
                              <a:pt x="1580055" y="84578"/>
                            </a:cubicBezTo>
                            <a:close/>
                          </a:path>
                          <a:path w="2295293" h="2295293" fill="none" extrusionOk="0">
                            <a:moveTo>
                              <a:pt x="1580055" y="84578"/>
                            </a:moveTo>
                            <a:cubicBezTo>
                              <a:pt x="2070926" y="315876"/>
                              <a:pt x="2284113" y="674817"/>
                              <a:pt x="2295293" y="1147647"/>
                            </a:cubicBezTo>
                          </a:path>
                          <a:path w="2295293" h="2295293" fill="none" stroke="0" extrusionOk="0">
                            <a:moveTo>
                              <a:pt x="1580055" y="84578"/>
                            </a:moveTo>
                            <a:cubicBezTo>
                              <a:pt x="2004759" y="285893"/>
                              <a:pt x="2352803" y="630216"/>
                              <a:pt x="2295293" y="1147647"/>
                            </a:cubicBezTo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원호 25">
                <a:extLst>
                  <a:ext uri="{FF2B5EF4-FFF2-40B4-BE49-F238E27FC236}">
                    <a16:creationId xmlns:a16="http://schemas.microsoft.com/office/drawing/2014/main" id="{007F1265-032A-2163-CD1F-02806BBD5204}"/>
                  </a:ext>
                </a:extLst>
              </p:cNvPr>
              <p:cNvSpPr/>
              <p:nvPr/>
            </p:nvSpPr>
            <p:spPr>
              <a:xfrm rot="12973646">
                <a:off x="1976400" y="2575243"/>
                <a:ext cx="2295293" cy="2295293"/>
              </a:xfrm>
              <a:prstGeom prst="arc">
                <a:avLst>
                  <a:gd name="adj1" fmla="val 17528057"/>
                  <a:gd name="adj2" fmla="val 0"/>
                </a:avLst>
              </a:prstGeom>
              <a:ln w="57150">
                <a:solidFill>
                  <a:srgbClr val="FF6969"/>
                </a:solidFill>
                <a:headEnd type="none" w="med" len="med"/>
                <a:tailEnd type="arrow" w="med" len="med"/>
                <a:extLst>
                  <a:ext uri="{C807C97D-BFC1-408E-A445-0C87EB9F89A2}">
                    <ask:lineSketchStyleProps xmlns:ask="http://schemas.microsoft.com/office/drawing/2018/sketchyshapes" sd="4266498984">
                      <a:custGeom>
                        <a:avLst/>
                        <a:gdLst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  <a:gd name="connsiteX2" fmla="*/ 1147647 w 2295293"/>
                          <a:gd name="connsiteY2" fmla="*/ 1147647 h 2295293"/>
                          <a:gd name="connsiteX3" fmla="*/ 1580055 w 2295293"/>
                          <a:gd name="connsiteY3" fmla="*/ 84578 h 2295293"/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2295293" h="2295293" stroke="0" extrusionOk="0">
                            <a:moveTo>
                              <a:pt x="1580055" y="84578"/>
                            </a:moveTo>
                            <a:cubicBezTo>
                              <a:pt x="2020001" y="204038"/>
                              <a:pt x="2304954" y="688582"/>
                              <a:pt x="2295293" y="1147647"/>
                            </a:cubicBezTo>
                            <a:cubicBezTo>
                              <a:pt x="1750020" y="1217786"/>
                              <a:pt x="1596471" y="1204808"/>
                              <a:pt x="1147647" y="1147647"/>
                            </a:cubicBezTo>
                            <a:cubicBezTo>
                              <a:pt x="1389014" y="629845"/>
                              <a:pt x="1502197" y="470538"/>
                              <a:pt x="1580055" y="84578"/>
                            </a:cubicBezTo>
                            <a:close/>
                          </a:path>
                          <a:path w="2295293" h="2295293" fill="none" extrusionOk="0">
                            <a:moveTo>
                              <a:pt x="1580055" y="84578"/>
                            </a:moveTo>
                            <a:cubicBezTo>
                              <a:pt x="2070926" y="315876"/>
                              <a:pt x="2284113" y="674817"/>
                              <a:pt x="2295293" y="1147647"/>
                            </a:cubicBezTo>
                          </a:path>
                          <a:path w="2295293" h="2295293" fill="none" stroke="0" extrusionOk="0">
                            <a:moveTo>
                              <a:pt x="1580055" y="84578"/>
                            </a:moveTo>
                            <a:cubicBezTo>
                              <a:pt x="2004759" y="285893"/>
                              <a:pt x="2352803" y="630216"/>
                              <a:pt x="2295293" y="1147647"/>
                            </a:cubicBezTo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원호 26">
                <a:extLst>
                  <a:ext uri="{FF2B5EF4-FFF2-40B4-BE49-F238E27FC236}">
                    <a16:creationId xmlns:a16="http://schemas.microsoft.com/office/drawing/2014/main" id="{F70623EE-8640-58D0-8B6C-6B3C3A7FFA31}"/>
                  </a:ext>
                </a:extLst>
              </p:cNvPr>
              <p:cNvSpPr/>
              <p:nvPr/>
            </p:nvSpPr>
            <p:spPr>
              <a:xfrm rot="18373646">
                <a:off x="2187232" y="2313517"/>
                <a:ext cx="2295293" cy="2295293"/>
              </a:xfrm>
              <a:prstGeom prst="arc">
                <a:avLst>
                  <a:gd name="adj1" fmla="val 17528057"/>
                  <a:gd name="adj2" fmla="val 0"/>
                </a:avLst>
              </a:prstGeom>
              <a:ln w="57150">
                <a:solidFill>
                  <a:srgbClr val="FF6969"/>
                </a:solidFill>
                <a:headEnd type="none" w="med" len="med"/>
                <a:tailEnd type="arrow" w="med" len="med"/>
                <a:extLst>
                  <a:ext uri="{C807C97D-BFC1-408E-A445-0C87EB9F89A2}">
                    <ask:lineSketchStyleProps xmlns:ask="http://schemas.microsoft.com/office/drawing/2018/sketchyshapes" sd="4266498984">
                      <a:custGeom>
                        <a:avLst/>
                        <a:gdLst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  <a:gd name="connsiteX2" fmla="*/ 1147647 w 2295293"/>
                          <a:gd name="connsiteY2" fmla="*/ 1147647 h 2295293"/>
                          <a:gd name="connsiteX3" fmla="*/ 1580055 w 2295293"/>
                          <a:gd name="connsiteY3" fmla="*/ 84578 h 2295293"/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2295293" h="2295293" stroke="0" extrusionOk="0">
                            <a:moveTo>
                              <a:pt x="1580055" y="84578"/>
                            </a:moveTo>
                            <a:cubicBezTo>
                              <a:pt x="2020001" y="204038"/>
                              <a:pt x="2304954" y="688582"/>
                              <a:pt x="2295293" y="1147647"/>
                            </a:cubicBezTo>
                            <a:cubicBezTo>
                              <a:pt x="1750020" y="1217786"/>
                              <a:pt x="1596471" y="1204808"/>
                              <a:pt x="1147647" y="1147647"/>
                            </a:cubicBezTo>
                            <a:cubicBezTo>
                              <a:pt x="1389014" y="629845"/>
                              <a:pt x="1502197" y="470538"/>
                              <a:pt x="1580055" y="84578"/>
                            </a:cubicBezTo>
                            <a:close/>
                          </a:path>
                          <a:path w="2295293" h="2295293" fill="none" extrusionOk="0">
                            <a:moveTo>
                              <a:pt x="1580055" y="84578"/>
                            </a:moveTo>
                            <a:cubicBezTo>
                              <a:pt x="2070926" y="315876"/>
                              <a:pt x="2284113" y="674817"/>
                              <a:pt x="2295293" y="1147647"/>
                            </a:cubicBezTo>
                          </a:path>
                          <a:path w="2295293" h="2295293" fill="none" stroke="0" extrusionOk="0">
                            <a:moveTo>
                              <a:pt x="1580055" y="84578"/>
                            </a:moveTo>
                            <a:cubicBezTo>
                              <a:pt x="2004759" y="285893"/>
                              <a:pt x="2352803" y="630216"/>
                              <a:pt x="2295293" y="1147647"/>
                            </a:cubicBezTo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06CFF245-913B-F945-CC83-813758DC7F59}"/>
              </a:ext>
            </a:extLst>
          </p:cNvPr>
          <p:cNvSpPr txBox="1"/>
          <p:nvPr/>
        </p:nvSpPr>
        <p:spPr>
          <a:xfrm>
            <a:off x="1871858" y="5148296"/>
            <a:ext cx="3033203" cy="10605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dirty="0"/>
              <a:t>설명할 내용을 입력해주세요</a:t>
            </a:r>
            <a:r>
              <a:rPr lang="en-US" altLang="ko-KR" dirty="0"/>
              <a:t>.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dirty="0"/>
              <a:t>설명할 내용을 입력해주세요</a:t>
            </a:r>
            <a:r>
              <a:rPr lang="en-US" altLang="ko-KR" dirty="0"/>
              <a:t>.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dirty="0"/>
              <a:t>설명할 내용을 입력해주세요</a:t>
            </a:r>
            <a:r>
              <a:rPr lang="en-US" altLang="ko-KR" dirty="0"/>
              <a:t>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4F6756F-DB3B-4F6C-5BE5-65CC41D6D2D0}"/>
              </a:ext>
            </a:extLst>
          </p:cNvPr>
          <p:cNvSpPr txBox="1"/>
          <p:nvPr/>
        </p:nvSpPr>
        <p:spPr>
          <a:xfrm>
            <a:off x="7080944" y="5134724"/>
            <a:ext cx="3033203" cy="10605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dirty="0"/>
              <a:t>설명할 내용을 입력해주세요</a:t>
            </a:r>
            <a:r>
              <a:rPr lang="en-US" altLang="ko-KR" dirty="0"/>
              <a:t>.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dirty="0"/>
              <a:t>설명할 내용을 입력해주세요</a:t>
            </a:r>
            <a:r>
              <a:rPr lang="en-US" altLang="ko-KR" dirty="0"/>
              <a:t>.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dirty="0"/>
              <a:t>설명할 내용을 입력해주세요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53538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직사각형 44">
            <a:extLst>
              <a:ext uri="{FF2B5EF4-FFF2-40B4-BE49-F238E27FC236}">
                <a16:creationId xmlns:a16="http://schemas.microsoft.com/office/drawing/2014/main" id="{CA0C755F-FFBC-6C02-5A61-3E4016FC4CEB}"/>
              </a:ext>
            </a:extLst>
          </p:cNvPr>
          <p:cNvSpPr/>
          <p:nvPr/>
        </p:nvSpPr>
        <p:spPr>
          <a:xfrm>
            <a:off x="404487" y="989031"/>
            <a:ext cx="11404329" cy="551336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63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35060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제목을 입력하세요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FAB1DE9-4192-081B-1B96-C4351E45AF70}"/>
              </a:ext>
            </a:extLst>
          </p:cNvPr>
          <p:cNvSpPr/>
          <p:nvPr/>
        </p:nvSpPr>
        <p:spPr>
          <a:xfrm>
            <a:off x="469900" y="1401074"/>
            <a:ext cx="5551407" cy="480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39">
            <a:extLst>
              <a:ext uri="{FF2B5EF4-FFF2-40B4-BE49-F238E27FC236}">
                <a16:creationId xmlns:a16="http://schemas.microsoft.com/office/drawing/2014/main" id="{BE7312AE-3FB2-7801-52E0-CD291E6A0FC1}"/>
              </a:ext>
            </a:extLst>
          </p:cNvPr>
          <p:cNvSpPr/>
          <p:nvPr/>
        </p:nvSpPr>
        <p:spPr>
          <a:xfrm>
            <a:off x="722621" y="5523674"/>
            <a:ext cx="4922902" cy="396095"/>
          </a:xfrm>
          <a:prstGeom prst="roundRect">
            <a:avLst>
              <a:gd name="adj" fmla="val 50000"/>
            </a:avLst>
          </a:prstGeom>
          <a:pattFill prst="dkUpDiag">
            <a:fgClr>
              <a:schemeClr val="accent4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2FB2A3BF-E376-559A-696C-60CA755ECAB2}"/>
              </a:ext>
            </a:extLst>
          </p:cNvPr>
          <p:cNvGrpSpPr/>
          <p:nvPr/>
        </p:nvGrpSpPr>
        <p:grpSpPr>
          <a:xfrm>
            <a:off x="722621" y="5523674"/>
            <a:ext cx="2049928" cy="396095"/>
            <a:chOff x="1061545" y="3608990"/>
            <a:chExt cx="3366997" cy="735724"/>
          </a:xfrm>
          <a:solidFill>
            <a:schemeClr val="accent4"/>
          </a:solidFill>
        </p:grpSpPr>
        <p:sp>
          <p:nvSpPr>
            <p:cNvPr id="17" name="모서리가 둥근 직사각형 61">
              <a:extLst>
                <a:ext uri="{FF2B5EF4-FFF2-40B4-BE49-F238E27FC236}">
                  <a16:creationId xmlns:a16="http://schemas.microsoft.com/office/drawing/2014/main" id="{CC8FAEE8-F105-67E6-DF43-CCB7FD8C931F}"/>
                </a:ext>
              </a:extLst>
            </p:cNvPr>
            <p:cNvSpPr/>
            <p:nvPr/>
          </p:nvSpPr>
          <p:spPr>
            <a:xfrm>
              <a:off x="1061545" y="3608990"/>
              <a:ext cx="3061642" cy="73572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7EB8D975-7FF6-E03F-5F55-E63697EEF669}"/>
                </a:ext>
              </a:extLst>
            </p:cNvPr>
            <p:cNvSpPr/>
            <p:nvPr/>
          </p:nvSpPr>
          <p:spPr>
            <a:xfrm>
              <a:off x="1524002" y="3608990"/>
              <a:ext cx="2904540" cy="7357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모서리가 둥근 직사각형 44">
            <a:extLst>
              <a:ext uri="{FF2B5EF4-FFF2-40B4-BE49-F238E27FC236}">
                <a16:creationId xmlns:a16="http://schemas.microsoft.com/office/drawing/2014/main" id="{0D878A7B-DE1A-474F-64A2-A09EF7B5D71D}"/>
              </a:ext>
            </a:extLst>
          </p:cNvPr>
          <p:cNvSpPr/>
          <p:nvPr/>
        </p:nvSpPr>
        <p:spPr>
          <a:xfrm>
            <a:off x="722621" y="2241244"/>
            <a:ext cx="4922902" cy="396095"/>
          </a:xfrm>
          <a:prstGeom prst="roundRect">
            <a:avLst>
              <a:gd name="adj" fmla="val 0"/>
            </a:avLst>
          </a:prstGeom>
          <a:pattFill prst="dkUpDiag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BA7ABF86-0E7A-E877-A395-153681FAD8E5}"/>
              </a:ext>
            </a:extLst>
          </p:cNvPr>
          <p:cNvGrpSpPr/>
          <p:nvPr/>
        </p:nvGrpSpPr>
        <p:grpSpPr>
          <a:xfrm>
            <a:off x="722621" y="2241244"/>
            <a:ext cx="3702586" cy="396095"/>
            <a:chOff x="1061545" y="3608990"/>
            <a:chExt cx="6081477" cy="735724"/>
          </a:xfrm>
          <a:solidFill>
            <a:schemeClr val="accent1"/>
          </a:solidFill>
        </p:grpSpPr>
        <p:sp>
          <p:nvSpPr>
            <p:cNvPr id="21" name="모서리가 둥근 직사각형 58">
              <a:extLst>
                <a:ext uri="{FF2B5EF4-FFF2-40B4-BE49-F238E27FC236}">
                  <a16:creationId xmlns:a16="http://schemas.microsoft.com/office/drawing/2014/main" id="{127401DE-8EBE-F475-943A-FB9EEC40A88B}"/>
                </a:ext>
              </a:extLst>
            </p:cNvPr>
            <p:cNvSpPr/>
            <p:nvPr/>
          </p:nvSpPr>
          <p:spPr>
            <a:xfrm>
              <a:off x="1061545" y="3608990"/>
              <a:ext cx="3964803" cy="73572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C945680D-0D58-D918-3BC3-DC1A066F9408}"/>
                </a:ext>
              </a:extLst>
            </p:cNvPr>
            <p:cNvSpPr/>
            <p:nvPr/>
          </p:nvSpPr>
          <p:spPr>
            <a:xfrm>
              <a:off x="1524001" y="3608990"/>
              <a:ext cx="5619021" cy="7357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3" name="모서리가 둥근 직사각형 46">
            <a:extLst>
              <a:ext uri="{FF2B5EF4-FFF2-40B4-BE49-F238E27FC236}">
                <a16:creationId xmlns:a16="http://schemas.microsoft.com/office/drawing/2014/main" id="{AA9AE8AA-37A8-DBE0-EA43-5F9B346E1F2E}"/>
              </a:ext>
            </a:extLst>
          </p:cNvPr>
          <p:cNvSpPr/>
          <p:nvPr/>
        </p:nvSpPr>
        <p:spPr>
          <a:xfrm>
            <a:off x="722621" y="3953217"/>
            <a:ext cx="4922902" cy="396095"/>
          </a:xfrm>
          <a:prstGeom prst="roundRect">
            <a:avLst>
              <a:gd name="adj" fmla="val 50000"/>
            </a:avLst>
          </a:prstGeom>
          <a:pattFill prst="dkUpDiag">
            <a:fgClr>
              <a:schemeClr val="accent3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C334A89-7C10-503F-72B8-B69A2AFA7761}"/>
              </a:ext>
            </a:extLst>
          </p:cNvPr>
          <p:cNvGrpSpPr/>
          <p:nvPr/>
        </p:nvGrpSpPr>
        <p:grpSpPr>
          <a:xfrm>
            <a:off x="722621" y="3953217"/>
            <a:ext cx="3094124" cy="396095"/>
            <a:chOff x="2438787" y="2279645"/>
            <a:chExt cx="4584472" cy="536896"/>
          </a:xfrm>
          <a:solidFill>
            <a:schemeClr val="accent2"/>
          </a:solidFill>
        </p:grpSpPr>
        <p:sp>
          <p:nvSpPr>
            <p:cNvPr id="25" name="모서리가 둥근 직사각형 56">
              <a:extLst>
                <a:ext uri="{FF2B5EF4-FFF2-40B4-BE49-F238E27FC236}">
                  <a16:creationId xmlns:a16="http://schemas.microsoft.com/office/drawing/2014/main" id="{8D5CFBAD-DF34-1DD1-F70D-C8FD69A2691F}"/>
                </a:ext>
              </a:extLst>
            </p:cNvPr>
            <p:cNvSpPr/>
            <p:nvPr/>
          </p:nvSpPr>
          <p:spPr>
            <a:xfrm>
              <a:off x="2438787" y="2279645"/>
              <a:ext cx="4455587" cy="53689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CF554792-3164-621C-FE66-72629B60F4F6}"/>
                </a:ext>
              </a:extLst>
            </p:cNvPr>
            <p:cNvSpPr/>
            <p:nvPr/>
          </p:nvSpPr>
          <p:spPr>
            <a:xfrm>
              <a:off x="2855961" y="2279645"/>
              <a:ext cx="4167298" cy="53689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462F0B7-D89E-BAC5-AFF0-E29754233DA4}"/>
              </a:ext>
            </a:extLst>
          </p:cNvPr>
          <p:cNvSpPr txBox="1"/>
          <p:nvPr/>
        </p:nvSpPr>
        <p:spPr>
          <a:xfrm>
            <a:off x="3397115" y="3385403"/>
            <a:ext cx="6775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62.9</a:t>
            </a:r>
            <a:endParaRPr lang="ko-KR" alt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8" name="이등변 삼각형 27">
            <a:extLst>
              <a:ext uri="{FF2B5EF4-FFF2-40B4-BE49-F238E27FC236}">
                <a16:creationId xmlns:a16="http://schemas.microsoft.com/office/drawing/2014/main" id="{85838DD2-C0FD-0731-173A-EC54043E7B87}"/>
              </a:ext>
            </a:extLst>
          </p:cNvPr>
          <p:cNvSpPr/>
          <p:nvPr/>
        </p:nvSpPr>
        <p:spPr>
          <a:xfrm flipV="1">
            <a:off x="3755874" y="3744585"/>
            <a:ext cx="112299" cy="10582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428D6D-E6D6-DC15-4925-0E42D74EEBF6}"/>
              </a:ext>
            </a:extLst>
          </p:cNvPr>
          <p:cNvSpPr txBox="1"/>
          <p:nvPr/>
        </p:nvSpPr>
        <p:spPr>
          <a:xfrm>
            <a:off x="4020694" y="1683249"/>
            <a:ext cx="6637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75.2</a:t>
            </a:r>
            <a:endParaRPr lang="ko-KR" alt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이등변 삼각형 29">
            <a:extLst>
              <a:ext uri="{FF2B5EF4-FFF2-40B4-BE49-F238E27FC236}">
                <a16:creationId xmlns:a16="http://schemas.microsoft.com/office/drawing/2014/main" id="{FB6D6C0B-7721-47E3-A160-AD161D25FD69}"/>
              </a:ext>
            </a:extLst>
          </p:cNvPr>
          <p:cNvSpPr/>
          <p:nvPr/>
        </p:nvSpPr>
        <p:spPr>
          <a:xfrm flipV="1">
            <a:off x="4370765" y="1997698"/>
            <a:ext cx="112299" cy="10582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A0F87D4-A000-D579-75D8-4C54293A9A74}"/>
              </a:ext>
            </a:extLst>
          </p:cNvPr>
          <p:cNvSpPr txBox="1"/>
          <p:nvPr/>
        </p:nvSpPr>
        <p:spPr>
          <a:xfrm>
            <a:off x="2400300" y="4984730"/>
            <a:ext cx="6123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41.7</a:t>
            </a:r>
            <a:endParaRPr lang="ko-KR" alt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2" name="이등변 삼각형 31">
            <a:extLst>
              <a:ext uri="{FF2B5EF4-FFF2-40B4-BE49-F238E27FC236}">
                <a16:creationId xmlns:a16="http://schemas.microsoft.com/office/drawing/2014/main" id="{9AB42963-E4A9-1233-BDAC-9DBD20E663C3}"/>
              </a:ext>
            </a:extLst>
          </p:cNvPr>
          <p:cNvSpPr/>
          <p:nvPr/>
        </p:nvSpPr>
        <p:spPr>
          <a:xfrm flipV="1">
            <a:off x="2718107" y="5280129"/>
            <a:ext cx="112299" cy="10582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7576A02-334C-2C68-A48F-F9DC7C201E94}"/>
              </a:ext>
            </a:extLst>
          </p:cNvPr>
          <p:cNvGrpSpPr/>
          <p:nvPr/>
        </p:nvGrpSpPr>
        <p:grpSpPr>
          <a:xfrm>
            <a:off x="6062508" y="1350275"/>
            <a:ext cx="5378898" cy="4805142"/>
            <a:chOff x="6253007" y="1401075"/>
            <a:chExt cx="5551405" cy="4805142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A3624885-26FB-9EC2-6187-2A157EC3A68A}"/>
                </a:ext>
              </a:extLst>
            </p:cNvPr>
            <p:cNvSpPr/>
            <p:nvPr/>
          </p:nvSpPr>
          <p:spPr>
            <a:xfrm>
              <a:off x="6253007" y="1401075"/>
              <a:ext cx="5534812" cy="14172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9231C421-21BB-66D3-FABB-C8E31958102B}"/>
                </a:ext>
              </a:extLst>
            </p:cNvPr>
            <p:cNvSpPr/>
            <p:nvPr/>
          </p:nvSpPr>
          <p:spPr>
            <a:xfrm>
              <a:off x="6261305" y="3095025"/>
              <a:ext cx="5534812" cy="14172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2276B0DC-419C-185F-6A70-57A90F135B27}"/>
                </a:ext>
              </a:extLst>
            </p:cNvPr>
            <p:cNvSpPr/>
            <p:nvPr/>
          </p:nvSpPr>
          <p:spPr>
            <a:xfrm>
              <a:off x="6269600" y="4788975"/>
              <a:ext cx="5534812" cy="14172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</p:grp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738113EE-2EA1-F785-C454-371AE29D0072}"/>
              </a:ext>
            </a:extLst>
          </p:cNvPr>
          <p:cNvSpPr/>
          <p:nvPr/>
        </p:nvSpPr>
        <p:spPr>
          <a:xfrm>
            <a:off x="6062505" y="1350275"/>
            <a:ext cx="1003659" cy="14172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37983BB5-263D-DEDD-DA35-40BE693CF17D}"/>
              </a:ext>
            </a:extLst>
          </p:cNvPr>
          <p:cNvSpPr/>
          <p:nvPr/>
        </p:nvSpPr>
        <p:spPr>
          <a:xfrm>
            <a:off x="6062505" y="3044225"/>
            <a:ext cx="1003659" cy="14172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64637A2E-972A-1FEE-59CE-9FA99A3FE827}"/>
              </a:ext>
            </a:extLst>
          </p:cNvPr>
          <p:cNvSpPr/>
          <p:nvPr/>
        </p:nvSpPr>
        <p:spPr>
          <a:xfrm>
            <a:off x="6062505" y="4738175"/>
            <a:ext cx="1003659" cy="14172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BA326A-B6A8-0DBE-BFB6-2B426279C926}"/>
              </a:ext>
            </a:extLst>
          </p:cNvPr>
          <p:cNvSpPr txBox="1"/>
          <p:nvPr/>
        </p:nvSpPr>
        <p:spPr>
          <a:xfrm>
            <a:off x="6297455" y="1685758"/>
            <a:ext cx="552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</a:rPr>
              <a:t>A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BF9165D-21E5-2922-73EE-D99745B3930C}"/>
              </a:ext>
            </a:extLst>
          </p:cNvPr>
          <p:cNvSpPr txBox="1"/>
          <p:nvPr/>
        </p:nvSpPr>
        <p:spPr>
          <a:xfrm>
            <a:off x="6297455" y="3388743"/>
            <a:ext cx="552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</a:rPr>
              <a:t>B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1AB75FC-BF5E-9139-D207-52BC3DB70DF8}"/>
              </a:ext>
            </a:extLst>
          </p:cNvPr>
          <p:cNvSpPr txBox="1"/>
          <p:nvPr/>
        </p:nvSpPr>
        <p:spPr>
          <a:xfrm>
            <a:off x="6283998" y="5081568"/>
            <a:ext cx="5789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</a:rPr>
              <a:t>C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076FD01-86EF-DA26-8A62-B4D4C63F62DB}"/>
              </a:ext>
            </a:extLst>
          </p:cNvPr>
          <p:cNvSpPr txBox="1"/>
          <p:nvPr/>
        </p:nvSpPr>
        <p:spPr>
          <a:xfrm>
            <a:off x="7211987" y="1633976"/>
            <a:ext cx="40668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희망의 꾸며 이는 힘차게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긴지라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생생하며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있음으로써 사막이다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평화스러운 이상 불어 그들은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수 그들을 인간의 곧 주며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우리의 봄바람이다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28D0FE3-FC06-AA9B-A223-434D612BC723}"/>
              </a:ext>
            </a:extLst>
          </p:cNvPr>
          <p:cNvSpPr txBox="1"/>
          <p:nvPr/>
        </p:nvSpPr>
        <p:spPr>
          <a:xfrm>
            <a:off x="7211987" y="3336101"/>
            <a:ext cx="40668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희망의 꾸며 이는 힘차게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긴지라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생생하며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있음으로써 사막이다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평화스러운 이상 불어 그들은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수 그들을 인간의 곧 주며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우리의 봄바람이다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7AA837C-A841-A27E-3A1A-DFD46B3F1AAE}"/>
              </a:ext>
            </a:extLst>
          </p:cNvPr>
          <p:cNvSpPr txBox="1"/>
          <p:nvPr/>
        </p:nvSpPr>
        <p:spPr>
          <a:xfrm>
            <a:off x="7211987" y="5050926"/>
            <a:ext cx="40668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희망의 꾸며 이는 힘차게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긴지라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생생하며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있음으로써 사막이다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평화스러운 이상 불어 그들은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수 그들을 인간의 곧 주며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우리의 봄바람이다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81580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4F9DBCF0-53C1-A5CA-2916-CFA567E5AB5A}"/>
              </a:ext>
            </a:extLst>
          </p:cNvPr>
          <p:cNvGrpSpPr/>
          <p:nvPr/>
        </p:nvGrpSpPr>
        <p:grpSpPr>
          <a:xfrm>
            <a:off x="10024946" y="398401"/>
            <a:ext cx="2167054" cy="768458"/>
            <a:chOff x="8909823" y="398401"/>
            <a:chExt cx="3282177" cy="738121"/>
          </a:xfrm>
          <a:solidFill>
            <a:schemeClr val="bg1"/>
          </a:solidFill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17C1F52-B223-C89C-5D63-03B2ED28236A}"/>
                </a:ext>
              </a:extLst>
            </p:cNvPr>
            <p:cNvSpPr/>
            <p:nvPr/>
          </p:nvSpPr>
          <p:spPr>
            <a:xfrm>
              <a:off x="10844526" y="398401"/>
              <a:ext cx="1347474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D2F3B72-3851-0E6B-272D-7DF968778CF0}"/>
                </a:ext>
              </a:extLst>
            </p:cNvPr>
            <p:cNvSpPr/>
            <p:nvPr/>
          </p:nvSpPr>
          <p:spPr>
            <a:xfrm>
              <a:off x="9963513" y="398401"/>
              <a:ext cx="724895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6DE6DAF-C3A5-CCC1-072F-5C5DF6D82C64}"/>
                </a:ext>
              </a:extLst>
            </p:cNvPr>
            <p:cNvSpPr/>
            <p:nvPr/>
          </p:nvSpPr>
          <p:spPr>
            <a:xfrm>
              <a:off x="9283289" y="398401"/>
              <a:ext cx="524106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1C63801-C8EF-D34B-433B-F9C290353AC2}"/>
                </a:ext>
              </a:extLst>
            </p:cNvPr>
            <p:cNvSpPr/>
            <p:nvPr/>
          </p:nvSpPr>
          <p:spPr>
            <a:xfrm>
              <a:off x="8909823" y="398401"/>
              <a:ext cx="217347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6150EDB-54A9-241B-7BB8-FBE9C2BBC64A}"/>
              </a:ext>
            </a:extLst>
          </p:cNvPr>
          <p:cNvSpPr txBox="1"/>
          <p:nvPr/>
        </p:nvSpPr>
        <p:spPr>
          <a:xfrm>
            <a:off x="5017017" y="2505670"/>
            <a:ext cx="21579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  <a:latin typeface="+mj-ea"/>
                <a:ea typeface="+mj-ea"/>
              </a:rPr>
              <a:t>Part 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A65560-91DE-4287-4E61-6F7F98826C6D}"/>
              </a:ext>
            </a:extLst>
          </p:cNvPr>
          <p:cNvSpPr txBox="1"/>
          <p:nvPr/>
        </p:nvSpPr>
        <p:spPr>
          <a:xfrm>
            <a:off x="2985212" y="3422159"/>
            <a:ext cx="622157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b="1" dirty="0">
                <a:solidFill>
                  <a:schemeClr val="bg1"/>
                </a:solidFill>
                <a:latin typeface="+mj-ea"/>
                <a:ea typeface="+mj-ea"/>
              </a:rPr>
              <a:t>제목을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37291114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63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4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14013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흐름도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B98E9286-F5C3-4F65-8A7C-E74B86940421}"/>
              </a:ext>
            </a:extLst>
          </p:cNvPr>
          <p:cNvSpPr/>
          <p:nvPr/>
        </p:nvSpPr>
        <p:spPr>
          <a:xfrm>
            <a:off x="830416" y="2979733"/>
            <a:ext cx="1004310" cy="100431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18ECE376-DBDE-5713-651F-BA4655D07DDD}"/>
              </a:ext>
            </a:extLst>
          </p:cNvPr>
          <p:cNvSpPr/>
          <p:nvPr/>
        </p:nvSpPr>
        <p:spPr>
          <a:xfrm>
            <a:off x="10562137" y="2979733"/>
            <a:ext cx="1004310" cy="100431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7F70EFC-21B7-9791-131F-BB6513D10F2F}"/>
              </a:ext>
            </a:extLst>
          </p:cNvPr>
          <p:cNvSpPr/>
          <p:nvPr/>
        </p:nvSpPr>
        <p:spPr>
          <a:xfrm>
            <a:off x="4957800" y="1615631"/>
            <a:ext cx="2276399" cy="872665"/>
          </a:xfrm>
          <a:prstGeom prst="roundRect">
            <a:avLst>
              <a:gd name="adj" fmla="val 39764"/>
            </a:avLst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B3A0C72B-42C3-EB37-2413-316B4492781A}"/>
              </a:ext>
            </a:extLst>
          </p:cNvPr>
          <p:cNvSpPr/>
          <p:nvPr/>
        </p:nvSpPr>
        <p:spPr>
          <a:xfrm>
            <a:off x="4978350" y="3015900"/>
            <a:ext cx="2276399" cy="872665"/>
          </a:xfrm>
          <a:prstGeom prst="roundRect">
            <a:avLst>
              <a:gd name="adj" fmla="val 39764"/>
            </a:avLst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C3032EF2-A816-6E14-931B-73EE97DE02E3}"/>
              </a:ext>
            </a:extLst>
          </p:cNvPr>
          <p:cNvSpPr/>
          <p:nvPr/>
        </p:nvSpPr>
        <p:spPr>
          <a:xfrm>
            <a:off x="4957800" y="4416169"/>
            <a:ext cx="2276399" cy="872665"/>
          </a:xfrm>
          <a:prstGeom prst="roundRect">
            <a:avLst>
              <a:gd name="adj" fmla="val 39764"/>
            </a:avLst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다이아몬드 7">
            <a:extLst>
              <a:ext uri="{FF2B5EF4-FFF2-40B4-BE49-F238E27FC236}">
                <a16:creationId xmlns:a16="http://schemas.microsoft.com/office/drawing/2014/main" id="{0F74ECC2-1AD5-D2BF-0311-BA9362F6E3F3}"/>
              </a:ext>
            </a:extLst>
          </p:cNvPr>
          <p:cNvSpPr/>
          <p:nvPr/>
        </p:nvSpPr>
        <p:spPr>
          <a:xfrm>
            <a:off x="2820554" y="2895904"/>
            <a:ext cx="1171968" cy="1171968"/>
          </a:xfrm>
          <a:prstGeom prst="diamond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18269FB8-1FFA-CD7F-955E-A592CED767FF}"/>
              </a:ext>
            </a:extLst>
          </p:cNvPr>
          <p:cNvSpPr/>
          <p:nvPr/>
        </p:nvSpPr>
        <p:spPr>
          <a:xfrm>
            <a:off x="8240577" y="3110768"/>
            <a:ext cx="1335733" cy="742241"/>
          </a:xfrm>
          <a:prstGeom prst="parallelogram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C79F1280-2035-A02F-5FC6-8B93A1A8A526}"/>
              </a:ext>
            </a:extLst>
          </p:cNvPr>
          <p:cNvCxnSpPr/>
          <p:nvPr/>
        </p:nvCxnSpPr>
        <p:spPr>
          <a:xfrm>
            <a:off x="2100337" y="3462854"/>
            <a:ext cx="5040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6891641C-E80F-3639-76D1-3B4D87805D7B}"/>
              </a:ext>
            </a:extLst>
          </p:cNvPr>
          <p:cNvCxnSpPr/>
          <p:nvPr/>
        </p:nvCxnSpPr>
        <p:spPr>
          <a:xfrm>
            <a:off x="4072260" y="3462854"/>
            <a:ext cx="5040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A19BF7CE-BCF7-34E0-FDF6-BE26748FDD07}"/>
              </a:ext>
            </a:extLst>
          </p:cNvPr>
          <p:cNvCxnSpPr/>
          <p:nvPr/>
        </p:nvCxnSpPr>
        <p:spPr>
          <a:xfrm>
            <a:off x="7248570" y="3462854"/>
            <a:ext cx="5040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F7A143A8-6C4B-FE8D-6FEA-94A158E7F3FF}"/>
              </a:ext>
            </a:extLst>
          </p:cNvPr>
          <p:cNvCxnSpPr>
            <a:cxnSpLocks/>
          </p:cNvCxnSpPr>
          <p:nvPr/>
        </p:nvCxnSpPr>
        <p:spPr>
          <a:xfrm>
            <a:off x="9622565" y="3462854"/>
            <a:ext cx="827278" cy="19034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F87ADE29-00CC-301A-B1B8-521418D8DD01}"/>
              </a:ext>
            </a:extLst>
          </p:cNvPr>
          <p:cNvCxnSpPr/>
          <p:nvPr/>
        </p:nvCxnSpPr>
        <p:spPr>
          <a:xfrm>
            <a:off x="7752570" y="3462854"/>
            <a:ext cx="5040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4492D642-CA5A-DF38-A4F2-ADC6B67A9A56}"/>
              </a:ext>
            </a:extLst>
          </p:cNvPr>
          <p:cNvCxnSpPr>
            <a:cxnSpLocks/>
          </p:cNvCxnSpPr>
          <p:nvPr/>
        </p:nvCxnSpPr>
        <p:spPr>
          <a:xfrm rot="10800000">
            <a:off x="3417689" y="2029394"/>
            <a:ext cx="0" cy="792000"/>
          </a:xfrm>
          <a:prstGeom prst="line">
            <a:avLst/>
          </a:prstGeom>
          <a:ln w="57150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91155753-C6F7-27D2-9F35-23D27736015C}"/>
              </a:ext>
            </a:extLst>
          </p:cNvPr>
          <p:cNvCxnSpPr>
            <a:cxnSpLocks/>
          </p:cNvCxnSpPr>
          <p:nvPr/>
        </p:nvCxnSpPr>
        <p:spPr>
          <a:xfrm rot="16200000">
            <a:off x="4108538" y="1349963"/>
            <a:ext cx="0" cy="1404000"/>
          </a:xfrm>
          <a:prstGeom prst="line">
            <a:avLst/>
          </a:prstGeom>
          <a:ln w="57150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BA9AB6C3-6C98-61E8-962C-B8B7C24F7AB0}"/>
              </a:ext>
            </a:extLst>
          </p:cNvPr>
          <p:cNvCxnSpPr>
            <a:cxnSpLocks/>
          </p:cNvCxnSpPr>
          <p:nvPr/>
        </p:nvCxnSpPr>
        <p:spPr>
          <a:xfrm rot="10800000" flipV="1">
            <a:off x="3392562" y="4142381"/>
            <a:ext cx="0" cy="792000"/>
          </a:xfrm>
          <a:prstGeom prst="line">
            <a:avLst/>
          </a:prstGeom>
          <a:ln w="57150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EAC04E2C-D4D8-49C2-A5B7-39CB3B5A2798}"/>
              </a:ext>
            </a:extLst>
          </p:cNvPr>
          <p:cNvCxnSpPr>
            <a:cxnSpLocks/>
          </p:cNvCxnSpPr>
          <p:nvPr/>
        </p:nvCxnSpPr>
        <p:spPr>
          <a:xfrm rot="5400000" flipV="1">
            <a:off x="4083411" y="4209812"/>
            <a:ext cx="0" cy="1404000"/>
          </a:xfrm>
          <a:prstGeom prst="line">
            <a:avLst/>
          </a:prstGeom>
          <a:ln w="57150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61B6E3A0-B307-BBBC-3A8E-249330ED011B}"/>
              </a:ext>
            </a:extLst>
          </p:cNvPr>
          <p:cNvCxnSpPr>
            <a:cxnSpLocks/>
          </p:cNvCxnSpPr>
          <p:nvPr/>
        </p:nvCxnSpPr>
        <p:spPr>
          <a:xfrm>
            <a:off x="7248570" y="2042540"/>
            <a:ext cx="504000" cy="0"/>
          </a:xfrm>
          <a:prstGeom prst="line">
            <a:avLst/>
          </a:prstGeom>
          <a:ln w="57150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C0CD1B1A-8C11-E9F7-732F-A3C5BFBE4B53}"/>
              </a:ext>
            </a:extLst>
          </p:cNvPr>
          <p:cNvCxnSpPr>
            <a:cxnSpLocks/>
          </p:cNvCxnSpPr>
          <p:nvPr/>
        </p:nvCxnSpPr>
        <p:spPr>
          <a:xfrm rot="5400000">
            <a:off x="6312570" y="3457749"/>
            <a:ext cx="2880000" cy="0"/>
          </a:xfrm>
          <a:prstGeom prst="line">
            <a:avLst/>
          </a:prstGeom>
          <a:ln w="57150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3A207817-BE6D-3BC7-E12C-D64CB25C33A2}"/>
              </a:ext>
            </a:extLst>
          </p:cNvPr>
          <p:cNvCxnSpPr>
            <a:cxnSpLocks/>
          </p:cNvCxnSpPr>
          <p:nvPr/>
        </p:nvCxnSpPr>
        <p:spPr>
          <a:xfrm>
            <a:off x="7248570" y="4874803"/>
            <a:ext cx="504000" cy="0"/>
          </a:xfrm>
          <a:prstGeom prst="line">
            <a:avLst/>
          </a:prstGeom>
          <a:ln w="57150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8644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40EC6A1-67C3-DA63-7B6D-5DEFB72A85C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3ABADEBF-3BEB-5A02-135E-F8410EED01D2}"/>
              </a:ext>
            </a:extLst>
          </p:cNvPr>
          <p:cNvSpPr/>
          <p:nvPr/>
        </p:nvSpPr>
        <p:spPr>
          <a:xfrm>
            <a:off x="0" y="7126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17EA9F6-6252-DCA0-76EB-899BE8D59797}"/>
              </a:ext>
            </a:extLst>
          </p:cNvPr>
          <p:cNvGrpSpPr/>
          <p:nvPr/>
        </p:nvGrpSpPr>
        <p:grpSpPr>
          <a:xfrm>
            <a:off x="10024946" y="398401"/>
            <a:ext cx="2167054" cy="768458"/>
            <a:chOff x="8909823" y="398401"/>
            <a:chExt cx="3282177" cy="738121"/>
          </a:xfrm>
          <a:solidFill>
            <a:schemeClr val="accent6"/>
          </a:solidFill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D466E74-5CC2-4379-F2BC-8B05EF7BB056}"/>
                </a:ext>
              </a:extLst>
            </p:cNvPr>
            <p:cNvSpPr/>
            <p:nvPr/>
          </p:nvSpPr>
          <p:spPr>
            <a:xfrm>
              <a:off x="10844526" y="398401"/>
              <a:ext cx="1347474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7B028A5-AAF5-9125-F9FD-B47BE82015F8}"/>
                </a:ext>
              </a:extLst>
            </p:cNvPr>
            <p:cNvSpPr/>
            <p:nvPr/>
          </p:nvSpPr>
          <p:spPr>
            <a:xfrm>
              <a:off x="9963513" y="398401"/>
              <a:ext cx="724895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63921677-86B1-E3F6-B4A3-4FA06AE38E7E}"/>
                </a:ext>
              </a:extLst>
            </p:cNvPr>
            <p:cNvSpPr/>
            <p:nvPr/>
          </p:nvSpPr>
          <p:spPr>
            <a:xfrm>
              <a:off x="9283289" y="398401"/>
              <a:ext cx="524106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357DAFB-622F-BA9B-8F7E-9E3A7143612A}"/>
                </a:ext>
              </a:extLst>
            </p:cNvPr>
            <p:cNvSpPr/>
            <p:nvPr/>
          </p:nvSpPr>
          <p:spPr>
            <a:xfrm>
              <a:off x="8909823" y="398401"/>
              <a:ext cx="217347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5D318EF6-AEB1-3244-CA6B-AE2D9D7C41CF}"/>
              </a:ext>
            </a:extLst>
          </p:cNvPr>
          <p:cNvSpPr txBox="1"/>
          <p:nvPr/>
        </p:nvSpPr>
        <p:spPr>
          <a:xfrm>
            <a:off x="892098" y="490242"/>
            <a:ext cx="8931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accent6"/>
                </a:solidFill>
              </a:rPr>
              <a:t>목차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9E5079C-5BFF-B6E8-1345-B3B9E016BCCF}"/>
              </a:ext>
            </a:extLst>
          </p:cNvPr>
          <p:cNvSpPr txBox="1"/>
          <p:nvPr/>
        </p:nvSpPr>
        <p:spPr>
          <a:xfrm>
            <a:off x="1888368" y="674907"/>
            <a:ext cx="23631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6"/>
                </a:solidFill>
              </a:rPr>
              <a:t>Table of contents</a:t>
            </a:r>
            <a:endParaRPr lang="ko-KR" altLang="en-US" sz="2000" b="1" dirty="0">
              <a:solidFill>
                <a:schemeClr val="accent6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03728E6-3464-39D3-A702-FF815E14E632}"/>
              </a:ext>
            </a:extLst>
          </p:cNvPr>
          <p:cNvSpPr txBox="1"/>
          <p:nvPr/>
        </p:nvSpPr>
        <p:spPr>
          <a:xfrm>
            <a:off x="964233" y="1846570"/>
            <a:ext cx="44916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accent6"/>
                </a:solidFill>
              </a:rPr>
              <a:t>1</a:t>
            </a:r>
            <a:endParaRPr lang="ko-KR" altLang="en-US" sz="4400" b="1" dirty="0">
              <a:solidFill>
                <a:schemeClr val="accent6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EB80B0-2A16-4973-D6D6-19608F66E562}"/>
              </a:ext>
            </a:extLst>
          </p:cNvPr>
          <p:cNvSpPr txBox="1"/>
          <p:nvPr/>
        </p:nvSpPr>
        <p:spPr>
          <a:xfrm>
            <a:off x="1785291" y="2031235"/>
            <a:ext cx="7809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accent6"/>
                </a:solidFill>
              </a:rPr>
              <a:t>서론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2345186-FA37-E540-7876-6828A26ED75C}"/>
              </a:ext>
            </a:extLst>
          </p:cNvPr>
          <p:cNvSpPr txBox="1"/>
          <p:nvPr/>
        </p:nvSpPr>
        <p:spPr>
          <a:xfrm>
            <a:off x="925551" y="3003382"/>
            <a:ext cx="5293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accent6"/>
                </a:solidFill>
              </a:rPr>
              <a:t>2</a:t>
            </a:r>
            <a:endParaRPr lang="ko-KR" altLang="en-US" sz="4400" b="1" dirty="0">
              <a:solidFill>
                <a:schemeClr val="accent6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620C9CE-81CB-9CF0-C84E-9132F6EDB6E5}"/>
              </a:ext>
            </a:extLst>
          </p:cNvPr>
          <p:cNvSpPr txBox="1"/>
          <p:nvPr/>
        </p:nvSpPr>
        <p:spPr>
          <a:xfrm>
            <a:off x="1785291" y="3188047"/>
            <a:ext cx="18117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accent6"/>
                </a:solidFill>
              </a:rPr>
              <a:t>이론적 배경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9E0C63A-CA30-D6C6-CB70-B04667AB2F51}"/>
              </a:ext>
            </a:extLst>
          </p:cNvPr>
          <p:cNvSpPr txBox="1"/>
          <p:nvPr/>
        </p:nvSpPr>
        <p:spPr>
          <a:xfrm>
            <a:off x="925551" y="4160194"/>
            <a:ext cx="5453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accent6"/>
                </a:solidFill>
              </a:rPr>
              <a:t>3</a:t>
            </a:r>
            <a:endParaRPr lang="ko-KR" altLang="en-US" sz="4400" b="1" dirty="0">
              <a:solidFill>
                <a:schemeClr val="accent6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88A9DD1-BABD-382A-AB9E-80D23838B32D}"/>
              </a:ext>
            </a:extLst>
          </p:cNvPr>
          <p:cNvSpPr txBox="1"/>
          <p:nvPr/>
        </p:nvSpPr>
        <p:spPr>
          <a:xfrm>
            <a:off x="1785291" y="4344859"/>
            <a:ext cx="15135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accent6"/>
                </a:solidFill>
              </a:rPr>
              <a:t>연구 방법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634E73-6C45-9063-3A46-0567FA7E112F}"/>
              </a:ext>
            </a:extLst>
          </p:cNvPr>
          <p:cNvSpPr txBox="1"/>
          <p:nvPr/>
        </p:nvSpPr>
        <p:spPr>
          <a:xfrm>
            <a:off x="892098" y="5317006"/>
            <a:ext cx="5549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accent6"/>
                </a:solidFill>
              </a:rPr>
              <a:t>4</a:t>
            </a:r>
            <a:endParaRPr lang="ko-KR" altLang="en-US" sz="4400" b="1" dirty="0">
              <a:solidFill>
                <a:schemeClr val="accent6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2F8A525-8A9C-B393-77A9-FB9409C711DB}"/>
              </a:ext>
            </a:extLst>
          </p:cNvPr>
          <p:cNvSpPr txBox="1"/>
          <p:nvPr/>
        </p:nvSpPr>
        <p:spPr>
          <a:xfrm>
            <a:off x="1785291" y="5501671"/>
            <a:ext cx="15135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accent6"/>
                </a:solidFill>
              </a:rPr>
              <a:t>실험 설정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34D1E3-7024-850D-2C94-3C8E1CD0B63C}"/>
              </a:ext>
            </a:extLst>
          </p:cNvPr>
          <p:cNvSpPr txBox="1"/>
          <p:nvPr/>
        </p:nvSpPr>
        <p:spPr>
          <a:xfrm>
            <a:off x="5109654" y="1975524"/>
            <a:ext cx="5389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accent6"/>
                </a:solidFill>
              </a:rPr>
              <a:t>5</a:t>
            </a:r>
            <a:endParaRPr lang="ko-KR" altLang="en-US" sz="4400" b="1" dirty="0">
              <a:solidFill>
                <a:schemeClr val="accent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796B72-ACAA-84AA-C1C6-2F11C3FCB987}"/>
              </a:ext>
            </a:extLst>
          </p:cNvPr>
          <p:cNvSpPr txBox="1"/>
          <p:nvPr/>
        </p:nvSpPr>
        <p:spPr>
          <a:xfrm>
            <a:off x="5930712" y="2160189"/>
            <a:ext cx="15135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accent6"/>
                </a:solidFill>
              </a:rPr>
              <a:t>실험 결과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484977-49AB-D032-03CD-3622C15A57D6}"/>
              </a:ext>
            </a:extLst>
          </p:cNvPr>
          <p:cNvSpPr txBox="1"/>
          <p:nvPr/>
        </p:nvSpPr>
        <p:spPr>
          <a:xfrm>
            <a:off x="5070972" y="3132336"/>
            <a:ext cx="5469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accent6"/>
                </a:solidFill>
              </a:rPr>
              <a:t>6</a:t>
            </a:r>
            <a:endParaRPr lang="ko-KR" altLang="en-US" sz="4400" b="1" dirty="0">
              <a:solidFill>
                <a:schemeClr val="accent6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8EBC73-804A-A373-970D-0F06D9450831}"/>
              </a:ext>
            </a:extLst>
          </p:cNvPr>
          <p:cNvSpPr txBox="1"/>
          <p:nvPr/>
        </p:nvSpPr>
        <p:spPr>
          <a:xfrm>
            <a:off x="5930712" y="3317001"/>
            <a:ext cx="7809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600" dirty="0">
                <a:solidFill>
                  <a:schemeClr val="accent6"/>
                </a:solidFill>
              </a:rPr>
              <a:t>결론</a:t>
            </a:r>
          </a:p>
        </p:txBody>
      </p:sp>
    </p:spTree>
    <p:extLst>
      <p:ext uri="{BB962C8B-B14F-4D97-AF65-F5344CB8AC3E}">
        <p14:creationId xmlns:p14="http://schemas.microsoft.com/office/powerpoint/2010/main" val="31546279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63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4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35060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제목을 입력하세요</a:t>
            </a: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37F0083B-B95A-AE0E-D992-E17061C580C5}"/>
              </a:ext>
            </a:extLst>
          </p:cNvPr>
          <p:cNvSpPr/>
          <p:nvPr/>
        </p:nvSpPr>
        <p:spPr>
          <a:xfrm>
            <a:off x="1365250" y="2646055"/>
            <a:ext cx="1565889" cy="156588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1118602A-668F-3186-6BB2-9EAEA8823C1F}"/>
              </a:ext>
            </a:extLst>
          </p:cNvPr>
          <p:cNvSpPr/>
          <p:nvPr/>
        </p:nvSpPr>
        <p:spPr>
          <a:xfrm>
            <a:off x="9260861" y="2646055"/>
            <a:ext cx="1565889" cy="1565889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35369B74-B18E-7794-BED3-1A2AA6144D8D}"/>
              </a:ext>
            </a:extLst>
          </p:cNvPr>
          <p:cNvCxnSpPr>
            <a:stCxn id="46" idx="6"/>
          </p:cNvCxnSpPr>
          <p:nvPr/>
        </p:nvCxnSpPr>
        <p:spPr>
          <a:xfrm>
            <a:off x="2931139" y="3429000"/>
            <a:ext cx="5987872" cy="0"/>
          </a:xfrm>
          <a:prstGeom prst="straightConnector1">
            <a:avLst/>
          </a:prstGeom>
          <a:ln w="762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타원 48">
            <a:extLst>
              <a:ext uri="{FF2B5EF4-FFF2-40B4-BE49-F238E27FC236}">
                <a16:creationId xmlns:a16="http://schemas.microsoft.com/office/drawing/2014/main" id="{529D0AD6-AAD1-7C00-9712-4513D4E9E770}"/>
              </a:ext>
            </a:extLst>
          </p:cNvPr>
          <p:cNvSpPr/>
          <p:nvPr/>
        </p:nvSpPr>
        <p:spPr>
          <a:xfrm>
            <a:off x="3747166" y="2899685"/>
            <a:ext cx="1031640" cy="103164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C38390D4-5D59-360C-A80A-478BAD414381}"/>
              </a:ext>
            </a:extLst>
          </p:cNvPr>
          <p:cNvSpPr/>
          <p:nvPr/>
        </p:nvSpPr>
        <p:spPr>
          <a:xfrm>
            <a:off x="5403742" y="2899685"/>
            <a:ext cx="1031640" cy="103164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52B8B64C-4592-E8DE-5B33-C18E3E924220}"/>
              </a:ext>
            </a:extLst>
          </p:cNvPr>
          <p:cNvSpPr/>
          <p:nvPr/>
        </p:nvSpPr>
        <p:spPr>
          <a:xfrm>
            <a:off x="7146372" y="2836185"/>
            <a:ext cx="1031640" cy="103164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03ABB78-5C23-319D-2904-6ED824475E59}"/>
              </a:ext>
            </a:extLst>
          </p:cNvPr>
          <p:cNvSpPr txBox="1"/>
          <p:nvPr/>
        </p:nvSpPr>
        <p:spPr>
          <a:xfrm>
            <a:off x="1711842" y="4508204"/>
            <a:ext cx="8803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내용 </a:t>
            </a:r>
            <a:r>
              <a:rPr lang="en-US" altLang="ko-KR" sz="24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A</a:t>
            </a:r>
            <a:endParaRPr lang="ko-KR" altLang="en-US" sz="2400" b="1" spc="-3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8B90466-9CAD-1962-021D-06BB20AFF2AB}"/>
              </a:ext>
            </a:extLst>
          </p:cNvPr>
          <p:cNvSpPr txBox="1"/>
          <p:nvPr/>
        </p:nvSpPr>
        <p:spPr>
          <a:xfrm>
            <a:off x="3833220" y="4117882"/>
            <a:ext cx="859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절차 </a:t>
            </a:r>
            <a:r>
              <a:rPr lang="en-US" altLang="ko-KR" sz="24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2400" b="1" spc="-3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04CB744-7BA6-2913-11C9-34FCC2C038E4}"/>
              </a:ext>
            </a:extLst>
          </p:cNvPr>
          <p:cNvSpPr txBox="1"/>
          <p:nvPr/>
        </p:nvSpPr>
        <p:spPr>
          <a:xfrm>
            <a:off x="5489796" y="4117881"/>
            <a:ext cx="859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절차 </a:t>
            </a:r>
            <a:r>
              <a:rPr lang="en-US" altLang="ko-KR" sz="24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2400" b="1" spc="-3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04F97FA-ABE8-C211-75A7-9D83DF4297F0}"/>
              </a:ext>
            </a:extLst>
          </p:cNvPr>
          <p:cNvSpPr txBox="1"/>
          <p:nvPr/>
        </p:nvSpPr>
        <p:spPr>
          <a:xfrm>
            <a:off x="7146372" y="4117880"/>
            <a:ext cx="859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절차 </a:t>
            </a:r>
            <a:r>
              <a:rPr lang="en-US" altLang="ko-KR" sz="24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3</a:t>
            </a:r>
            <a:endParaRPr lang="ko-KR" altLang="en-US" sz="2400" b="1" spc="-3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9C59186-F28F-C806-D1F5-DBE086CF4A06}"/>
              </a:ext>
            </a:extLst>
          </p:cNvPr>
          <p:cNvSpPr txBox="1"/>
          <p:nvPr/>
        </p:nvSpPr>
        <p:spPr>
          <a:xfrm>
            <a:off x="9588391" y="4508203"/>
            <a:ext cx="910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내용  </a:t>
            </a:r>
            <a:r>
              <a:rPr lang="en-US" altLang="ko-KR" sz="24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B</a:t>
            </a:r>
            <a:endParaRPr lang="ko-KR" altLang="en-US" sz="2400" b="1" spc="-3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928346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63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4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35060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제목을 입력하세요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987E51E-87AE-EB7D-8294-275F5AFFB633}"/>
              </a:ext>
            </a:extLst>
          </p:cNvPr>
          <p:cNvGrpSpPr/>
          <p:nvPr/>
        </p:nvGrpSpPr>
        <p:grpSpPr>
          <a:xfrm>
            <a:off x="3049274" y="1858682"/>
            <a:ext cx="5750619" cy="2186185"/>
            <a:chOff x="3220690" y="2335906"/>
            <a:chExt cx="5750617" cy="2186186"/>
          </a:xfrm>
        </p:grpSpPr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592B206-C030-0127-84BC-8ABA7CE434CB}"/>
                </a:ext>
              </a:extLst>
            </p:cNvPr>
            <p:cNvSpPr/>
            <p:nvPr/>
          </p:nvSpPr>
          <p:spPr>
            <a:xfrm>
              <a:off x="6096000" y="2335906"/>
              <a:ext cx="2875309" cy="218618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1936675"/>
                  </a:lnTo>
                  <a:lnTo>
                    <a:pt x="2875309" y="1936675"/>
                  </a:lnTo>
                  <a:lnTo>
                    <a:pt x="2875309" y="2186185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210EBBAD-B37B-7B5D-5E93-277B5E1D394E}"/>
                </a:ext>
              </a:extLst>
            </p:cNvPr>
            <p:cNvSpPr/>
            <p:nvPr/>
          </p:nvSpPr>
          <p:spPr>
            <a:xfrm>
              <a:off x="3220690" y="2335906"/>
              <a:ext cx="2875309" cy="218618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2875309" y="0"/>
                  </a:moveTo>
                  <a:lnTo>
                    <a:pt x="2875309" y="1936675"/>
                  </a:lnTo>
                  <a:lnTo>
                    <a:pt x="0" y="1936675"/>
                  </a:lnTo>
                  <a:lnTo>
                    <a:pt x="0" y="2186185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18" name="자유형: 도형 17">
            <a:extLst>
              <a:ext uri="{FF2B5EF4-FFF2-40B4-BE49-F238E27FC236}">
                <a16:creationId xmlns:a16="http://schemas.microsoft.com/office/drawing/2014/main" id="{CA477971-D462-EB9D-73A3-06A54BF5E1DB}"/>
              </a:ext>
            </a:extLst>
          </p:cNvPr>
          <p:cNvSpPr/>
          <p:nvPr/>
        </p:nvSpPr>
        <p:spPr>
          <a:xfrm>
            <a:off x="5007296" y="2116315"/>
            <a:ext cx="1834576" cy="427335"/>
          </a:xfrm>
          <a:custGeom>
            <a:avLst/>
            <a:gdLst>
              <a:gd name="connsiteX0" fmla="*/ 0 w 2376289"/>
              <a:gd name="connsiteY0" fmla="*/ 0 h 1188144"/>
              <a:gd name="connsiteX1" fmla="*/ 2376289 w 2376289"/>
              <a:gd name="connsiteY1" fmla="*/ 0 h 1188144"/>
              <a:gd name="connsiteX2" fmla="*/ 2376289 w 2376289"/>
              <a:gd name="connsiteY2" fmla="*/ 1188144 h 1188144"/>
              <a:gd name="connsiteX3" fmla="*/ 0 w 2376289"/>
              <a:gd name="connsiteY3" fmla="*/ 1188144 h 1188144"/>
              <a:gd name="connsiteX4" fmla="*/ 0 w 2376289"/>
              <a:gd name="connsiteY4" fmla="*/ 0 h 1188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76289" h="1188144">
                <a:moveTo>
                  <a:pt x="0" y="0"/>
                </a:moveTo>
                <a:lnTo>
                  <a:pt x="2376289" y="0"/>
                </a:lnTo>
                <a:lnTo>
                  <a:pt x="2376289" y="1188144"/>
                </a:lnTo>
                <a:lnTo>
                  <a:pt x="0" y="11881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30480" rIns="30480" bIns="30480" numCol="1" spcCol="1270" anchor="ctr" anchorCtr="0">
            <a:noAutofit/>
          </a:bodyPr>
          <a:lstStyle/>
          <a:p>
            <a:pPr marL="0" lvl="0" indent="0" algn="ctr" defTabSz="21336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800" kern="1200" dirty="0"/>
          </a:p>
        </p:txBody>
      </p:sp>
      <p:sp>
        <p:nvSpPr>
          <p:cNvPr id="19" name="자유형: 도형 18">
            <a:extLst>
              <a:ext uri="{FF2B5EF4-FFF2-40B4-BE49-F238E27FC236}">
                <a16:creationId xmlns:a16="http://schemas.microsoft.com/office/drawing/2014/main" id="{F217941B-B4F9-92D0-DAEE-E1949F1054C6}"/>
              </a:ext>
            </a:extLst>
          </p:cNvPr>
          <p:cNvSpPr/>
          <p:nvPr/>
        </p:nvSpPr>
        <p:spPr>
          <a:xfrm>
            <a:off x="2023273" y="4015437"/>
            <a:ext cx="2052000" cy="2246556"/>
          </a:xfrm>
          <a:custGeom>
            <a:avLst/>
            <a:gdLst>
              <a:gd name="connsiteX0" fmla="*/ 0 w 2376289"/>
              <a:gd name="connsiteY0" fmla="*/ 0 h 1188144"/>
              <a:gd name="connsiteX1" fmla="*/ 2376289 w 2376289"/>
              <a:gd name="connsiteY1" fmla="*/ 0 h 1188144"/>
              <a:gd name="connsiteX2" fmla="*/ 2376289 w 2376289"/>
              <a:gd name="connsiteY2" fmla="*/ 1188144 h 1188144"/>
              <a:gd name="connsiteX3" fmla="*/ 0 w 2376289"/>
              <a:gd name="connsiteY3" fmla="*/ 1188144 h 1188144"/>
              <a:gd name="connsiteX4" fmla="*/ 0 w 2376289"/>
              <a:gd name="connsiteY4" fmla="*/ 0 h 1188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76289" h="1188144">
                <a:moveTo>
                  <a:pt x="0" y="0"/>
                </a:moveTo>
                <a:lnTo>
                  <a:pt x="2376289" y="0"/>
                </a:lnTo>
                <a:lnTo>
                  <a:pt x="2376289" y="1188144"/>
                </a:lnTo>
                <a:lnTo>
                  <a:pt x="0" y="11881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30480" rIns="30480" bIns="30480" numCol="1" spcCol="1270" anchor="ctr" anchorCtr="0">
            <a:noAutofit/>
          </a:bodyPr>
          <a:lstStyle/>
          <a:p>
            <a:pPr marL="0" lvl="0" indent="0" algn="ctr" defTabSz="21336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800" kern="1200" dirty="0"/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FAF93074-B9A7-966C-6BD5-13C65A14E1BB}"/>
              </a:ext>
            </a:extLst>
          </p:cNvPr>
          <p:cNvSpPr/>
          <p:nvPr/>
        </p:nvSpPr>
        <p:spPr>
          <a:xfrm>
            <a:off x="4892524" y="4015437"/>
            <a:ext cx="2052000" cy="2246556"/>
          </a:xfrm>
          <a:custGeom>
            <a:avLst/>
            <a:gdLst>
              <a:gd name="connsiteX0" fmla="*/ 0 w 2376289"/>
              <a:gd name="connsiteY0" fmla="*/ 0 h 1188144"/>
              <a:gd name="connsiteX1" fmla="*/ 2376289 w 2376289"/>
              <a:gd name="connsiteY1" fmla="*/ 0 h 1188144"/>
              <a:gd name="connsiteX2" fmla="*/ 2376289 w 2376289"/>
              <a:gd name="connsiteY2" fmla="*/ 1188144 h 1188144"/>
              <a:gd name="connsiteX3" fmla="*/ 0 w 2376289"/>
              <a:gd name="connsiteY3" fmla="*/ 1188144 h 1188144"/>
              <a:gd name="connsiteX4" fmla="*/ 0 w 2376289"/>
              <a:gd name="connsiteY4" fmla="*/ 0 h 1188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76289" h="1188144">
                <a:moveTo>
                  <a:pt x="0" y="0"/>
                </a:moveTo>
                <a:lnTo>
                  <a:pt x="2376289" y="0"/>
                </a:lnTo>
                <a:lnTo>
                  <a:pt x="2376289" y="1188144"/>
                </a:lnTo>
                <a:lnTo>
                  <a:pt x="0" y="11881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30480" rIns="30480" bIns="30480" numCol="1" spcCol="1270" anchor="ctr" anchorCtr="0">
            <a:noAutofit/>
          </a:bodyPr>
          <a:lstStyle/>
          <a:p>
            <a:pPr marL="0" lvl="0" indent="0" algn="ctr" defTabSz="21336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800" kern="1200" dirty="0"/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2F20D07F-381A-1BC8-AFEC-4D174AF8AC6C}"/>
              </a:ext>
            </a:extLst>
          </p:cNvPr>
          <p:cNvSpPr/>
          <p:nvPr/>
        </p:nvSpPr>
        <p:spPr>
          <a:xfrm>
            <a:off x="7773892" y="4015437"/>
            <a:ext cx="2083952" cy="2246556"/>
          </a:xfrm>
          <a:custGeom>
            <a:avLst/>
            <a:gdLst>
              <a:gd name="connsiteX0" fmla="*/ 0 w 2376289"/>
              <a:gd name="connsiteY0" fmla="*/ 0 h 1188144"/>
              <a:gd name="connsiteX1" fmla="*/ 2376289 w 2376289"/>
              <a:gd name="connsiteY1" fmla="*/ 0 h 1188144"/>
              <a:gd name="connsiteX2" fmla="*/ 2376289 w 2376289"/>
              <a:gd name="connsiteY2" fmla="*/ 1188144 h 1188144"/>
              <a:gd name="connsiteX3" fmla="*/ 0 w 2376289"/>
              <a:gd name="connsiteY3" fmla="*/ 1188144 h 1188144"/>
              <a:gd name="connsiteX4" fmla="*/ 0 w 2376289"/>
              <a:gd name="connsiteY4" fmla="*/ 0 h 1188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76289" h="1188144">
                <a:moveTo>
                  <a:pt x="0" y="0"/>
                </a:moveTo>
                <a:lnTo>
                  <a:pt x="2376289" y="0"/>
                </a:lnTo>
                <a:lnTo>
                  <a:pt x="2376289" y="1188144"/>
                </a:lnTo>
                <a:lnTo>
                  <a:pt x="0" y="11881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30480" rIns="30480" bIns="30480" numCol="1" spcCol="1270" anchor="ctr" anchorCtr="0">
            <a:noAutofit/>
          </a:bodyPr>
          <a:lstStyle/>
          <a:p>
            <a:pPr marL="0" lvl="0" indent="0" algn="ctr" defTabSz="21336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800" kern="1200" dirty="0"/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0BBE4DC7-A330-58BD-A1EA-7D9594026413}"/>
              </a:ext>
            </a:extLst>
          </p:cNvPr>
          <p:cNvSpPr/>
          <p:nvPr/>
        </p:nvSpPr>
        <p:spPr>
          <a:xfrm>
            <a:off x="5007296" y="1476704"/>
            <a:ext cx="1834576" cy="427335"/>
          </a:xfrm>
          <a:custGeom>
            <a:avLst/>
            <a:gdLst>
              <a:gd name="connsiteX0" fmla="*/ 0 w 2376289"/>
              <a:gd name="connsiteY0" fmla="*/ 0 h 1188144"/>
              <a:gd name="connsiteX1" fmla="*/ 2376289 w 2376289"/>
              <a:gd name="connsiteY1" fmla="*/ 0 h 1188144"/>
              <a:gd name="connsiteX2" fmla="*/ 2376289 w 2376289"/>
              <a:gd name="connsiteY2" fmla="*/ 1188144 h 1188144"/>
              <a:gd name="connsiteX3" fmla="*/ 0 w 2376289"/>
              <a:gd name="connsiteY3" fmla="*/ 1188144 h 1188144"/>
              <a:gd name="connsiteX4" fmla="*/ 0 w 2376289"/>
              <a:gd name="connsiteY4" fmla="*/ 0 h 1188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76289" h="1188144">
                <a:moveTo>
                  <a:pt x="0" y="0"/>
                </a:moveTo>
                <a:lnTo>
                  <a:pt x="2376289" y="0"/>
                </a:lnTo>
                <a:lnTo>
                  <a:pt x="2376289" y="1188144"/>
                </a:lnTo>
                <a:lnTo>
                  <a:pt x="0" y="11881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30480" rIns="30480" bIns="30480" numCol="1" spcCol="1270" anchor="ctr" anchorCtr="0">
            <a:noAutofit/>
          </a:bodyPr>
          <a:lstStyle/>
          <a:p>
            <a:pPr marL="0" lvl="0" indent="0" algn="ctr" defTabSz="21336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800" kern="1200" dirty="0"/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5B274E24-1602-AE21-DAF0-9FA4C5F15C90}"/>
              </a:ext>
            </a:extLst>
          </p:cNvPr>
          <p:cNvSpPr/>
          <p:nvPr/>
        </p:nvSpPr>
        <p:spPr>
          <a:xfrm>
            <a:off x="7524812" y="2116095"/>
            <a:ext cx="1834576" cy="427335"/>
          </a:xfrm>
          <a:custGeom>
            <a:avLst/>
            <a:gdLst>
              <a:gd name="connsiteX0" fmla="*/ 0 w 2376289"/>
              <a:gd name="connsiteY0" fmla="*/ 0 h 1188144"/>
              <a:gd name="connsiteX1" fmla="*/ 2376289 w 2376289"/>
              <a:gd name="connsiteY1" fmla="*/ 0 h 1188144"/>
              <a:gd name="connsiteX2" fmla="*/ 2376289 w 2376289"/>
              <a:gd name="connsiteY2" fmla="*/ 1188144 h 1188144"/>
              <a:gd name="connsiteX3" fmla="*/ 0 w 2376289"/>
              <a:gd name="connsiteY3" fmla="*/ 1188144 h 1188144"/>
              <a:gd name="connsiteX4" fmla="*/ 0 w 2376289"/>
              <a:gd name="connsiteY4" fmla="*/ 0 h 1188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76289" h="1188144">
                <a:moveTo>
                  <a:pt x="0" y="0"/>
                </a:moveTo>
                <a:lnTo>
                  <a:pt x="2376289" y="0"/>
                </a:lnTo>
                <a:lnTo>
                  <a:pt x="2376289" y="1188144"/>
                </a:lnTo>
                <a:lnTo>
                  <a:pt x="0" y="11881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30480" rIns="30480" bIns="30480" numCol="1" spcCol="1270" anchor="ctr" anchorCtr="0">
            <a:noAutofit/>
          </a:bodyPr>
          <a:lstStyle/>
          <a:p>
            <a:pPr marL="0" lvl="0" indent="0" algn="ctr" defTabSz="21336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800" kern="1200" dirty="0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E6C1F70B-2BCE-077E-68F6-337FC372FC2F}"/>
              </a:ext>
            </a:extLst>
          </p:cNvPr>
          <p:cNvSpPr/>
          <p:nvPr/>
        </p:nvSpPr>
        <p:spPr>
          <a:xfrm>
            <a:off x="4376035" y="2902427"/>
            <a:ext cx="3148777" cy="629756"/>
          </a:xfrm>
          <a:custGeom>
            <a:avLst/>
            <a:gdLst>
              <a:gd name="connsiteX0" fmla="*/ 0 w 2376289"/>
              <a:gd name="connsiteY0" fmla="*/ 0 h 1188144"/>
              <a:gd name="connsiteX1" fmla="*/ 2376289 w 2376289"/>
              <a:gd name="connsiteY1" fmla="*/ 0 h 1188144"/>
              <a:gd name="connsiteX2" fmla="*/ 2376289 w 2376289"/>
              <a:gd name="connsiteY2" fmla="*/ 1188144 h 1188144"/>
              <a:gd name="connsiteX3" fmla="*/ 0 w 2376289"/>
              <a:gd name="connsiteY3" fmla="*/ 1188144 h 1188144"/>
              <a:gd name="connsiteX4" fmla="*/ 0 w 2376289"/>
              <a:gd name="connsiteY4" fmla="*/ 0 h 1188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76289" h="1188144">
                <a:moveTo>
                  <a:pt x="0" y="0"/>
                </a:moveTo>
                <a:lnTo>
                  <a:pt x="2376289" y="0"/>
                </a:lnTo>
                <a:lnTo>
                  <a:pt x="2376289" y="1188144"/>
                </a:lnTo>
                <a:lnTo>
                  <a:pt x="0" y="118814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20D348CC-3BEA-64CE-1BBC-A086EE62B2F2}"/>
              </a:ext>
            </a:extLst>
          </p:cNvPr>
          <p:cNvCxnSpPr/>
          <p:nvPr/>
        </p:nvCxnSpPr>
        <p:spPr>
          <a:xfrm>
            <a:off x="5924584" y="1904039"/>
            <a:ext cx="0" cy="2120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8CB12038-5570-3F93-3FAC-455ABD9F1D86}"/>
              </a:ext>
            </a:extLst>
          </p:cNvPr>
          <p:cNvCxnSpPr>
            <a:cxnSpLocks/>
          </p:cNvCxnSpPr>
          <p:nvPr/>
        </p:nvCxnSpPr>
        <p:spPr>
          <a:xfrm>
            <a:off x="5924584" y="2543430"/>
            <a:ext cx="0" cy="3589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C1BE4E76-7B24-1F64-1D5F-D15885564AC5}"/>
              </a:ext>
            </a:extLst>
          </p:cNvPr>
          <p:cNvCxnSpPr/>
          <p:nvPr/>
        </p:nvCxnSpPr>
        <p:spPr>
          <a:xfrm>
            <a:off x="6841872" y="2329762"/>
            <a:ext cx="68294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4D69441E-06E1-01E4-B5DA-F6310FA10CEA}"/>
              </a:ext>
            </a:extLst>
          </p:cNvPr>
          <p:cNvCxnSpPr/>
          <p:nvPr/>
        </p:nvCxnSpPr>
        <p:spPr>
          <a:xfrm>
            <a:off x="5924584" y="3532183"/>
            <a:ext cx="0" cy="4832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C9E533DC-1195-0430-C6E7-9B34E23536DF}"/>
              </a:ext>
            </a:extLst>
          </p:cNvPr>
          <p:cNvSpPr txBox="1"/>
          <p:nvPr/>
        </p:nvSpPr>
        <p:spPr>
          <a:xfrm>
            <a:off x="5153377" y="1523055"/>
            <a:ext cx="15424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내용을 입력하세요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2EA622-4382-64D0-B688-BE08396B21D2}"/>
              </a:ext>
            </a:extLst>
          </p:cNvPr>
          <p:cNvSpPr txBox="1"/>
          <p:nvPr/>
        </p:nvSpPr>
        <p:spPr>
          <a:xfrm>
            <a:off x="5131176" y="2167095"/>
            <a:ext cx="15424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내용을 입력하세요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7F3E17-0E14-3267-6728-97A1A7EAF8E3}"/>
              </a:ext>
            </a:extLst>
          </p:cNvPr>
          <p:cNvSpPr txBox="1"/>
          <p:nvPr/>
        </p:nvSpPr>
        <p:spPr>
          <a:xfrm>
            <a:off x="7670894" y="2157422"/>
            <a:ext cx="15424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내용을 입력하세요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8E18E9A-1E53-70CB-164A-F3CA467319FB}"/>
              </a:ext>
            </a:extLst>
          </p:cNvPr>
          <p:cNvSpPr txBox="1"/>
          <p:nvPr/>
        </p:nvSpPr>
        <p:spPr>
          <a:xfrm>
            <a:off x="4928347" y="2991728"/>
            <a:ext cx="2044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내용을 입력하세요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BDF9F8B-AB29-D3C4-11A6-A1C0B67E78F7}"/>
              </a:ext>
            </a:extLst>
          </p:cNvPr>
          <p:cNvSpPr/>
          <p:nvPr/>
        </p:nvSpPr>
        <p:spPr>
          <a:xfrm>
            <a:off x="2137144" y="4157330"/>
            <a:ext cx="1807535" cy="3827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B359DBA-B21B-C818-56A3-E6AE878B880A}"/>
              </a:ext>
            </a:extLst>
          </p:cNvPr>
          <p:cNvSpPr/>
          <p:nvPr/>
        </p:nvSpPr>
        <p:spPr>
          <a:xfrm>
            <a:off x="2137143" y="4692502"/>
            <a:ext cx="1807535" cy="3827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46B2CF3-5B20-E976-5AB2-41C7ADD8C184}"/>
              </a:ext>
            </a:extLst>
          </p:cNvPr>
          <p:cNvSpPr/>
          <p:nvPr/>
        </p:nvSpPr>
        <p:spPr>
          <a:xfrm>
            <a:off x="4996237" y="4157330"/>
            <a:ext cx="1807535" cy="3827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A5B27ABD-AEFD-7BE4-65A4-DFED66876ED7}"/>
              </a:ext>
            </a:extLst>
          </p:cNvPr>
          <p:cNvSpPr/>
          <p:nvPr/>
        </p:nvSpPr>
        <p:spPr>
          <a:xfrm>
            <a:off x="5008936" y="4692502"/>
            <a:ext cx="1807535" cy="3827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226FC9B7-7E33-06F1-8EE6-B29C7AF39CAB}"/>
              </a:ext>
            </a:extLst>
          </p:cNvPr>
          <p:cNvSpPr/>
          <p:nvPr/>
        </p:nvSpPr>
        <p:spPr>
          <a:xfrm>
            <a:off x="7906130" y="4157330"/>
            <a:ext cx="1807535" cy="3827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27E2143A-7B83-B058-FD84-F7E83D4D53B0}"/>
              </a:ext>
            </a:extLst>
          </p:cNvPr>
          <p:cNvSpPr/>
          <p:nvPr/>
        </p:nvSpPr>
        <p:spPr>
          <a:xfrm>
            <a:off x="7906129" y="4692502"/>
            <a:ext cx="1807535" cy="3827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C262710-00C7-B940-4334-0DA15F926E6A}"/>
              </a:ext>
            </a:extLst>
          </p:cNvPr>
          <p:cNvSpPr txBox="1"/>
          <p:nvPr/>
        </p:nvSpPr>
        <p:spPr>
          <a:xfrm>
            <a:off x="5274867" y="4180843"/>
            <a:ext cx="1300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내용을 입력하세요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16459D7-0C48-4903-A075-B635D6AFDC4A}"/>
              </a:ext>
            </a:extLst>
          </p:cNvPr>
          <p:cNvSpPr txBox="1"/>
          <p:nvPr/>
        </p:nvSpPr>
        <p:spPr>
          <a:xfrm>
            <a:off x="5287567" y="4706071"/>
            <a:ext cx="1300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내용을 입력하세요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3FF3751-FFBB-431B-E77D-BA1ED565FA49}"/>
              </a:ext>
            </a:extLst>
          </p:cNvPr>
          <p:cNvSpPr txBox="1"/>
          <p:nvPr/>
        </p:nvSpPr>
        <p:spPr>
          <a:xfrm>
            <a:off x="8138068" y="4197267"/>
            <a:ext cx="13692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bg1"/>
                </a:solidFill>
              </a:rPr>
              <a:t>내용을 입력하세요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E2DB3C5-AC75-6695-DEC8-F31DC8BE2BCC}"/>
              </a:ext>
            </a:extLst>
          </p:cNvPr>
          <p:cNvSpPr txBox="1"/>
          <p:nvPr/>
        </p:nvSpPr>
        <p:spPr>
          <a:xfrm>
            <a:off x="8138068" y="4722495"/>
            <a:ext cx="13692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bg1"/>
                </a:solidFill>
              </a:rPr>
              <a:t>내용을 입력하세요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019D2CB-840C-D290-5146-25DE578215FA}"/>
              </a:ext>
            </a:extLst>
          </p:cNvPr>
          <p:cNvSpPr txBox="1"/>
          <p:nvPr/>
        </p:nvSpPr>
        <p:spPr>
          <a:xfrm>
            <a:off x="2364631" y="4178250"/>
            <a:ext cx="13692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내용을 입력하세요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9E73A06-4B3A-D1FE-B882-027BD968209D}"/>
              </a:ext>
            </a:extLst>
          </p:cNvPr>
          <p:cNvSpPr txBox="1"/>
          <p:nvPr/>
        </p:nvSpPr>
        <p:spPr>
          <a:xfrm>
            <a:off x="2364631" y="4703478"/>
            <a:ext cx="13692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내용을 입력하세요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1FBED30-A889-091E-A886-03E44BE48600}"/>
              </a:ext>
            </a:extLst>
          </p:cNvPr>
          <p:cNvSpPr txBox="1"/>
          <p:nvPr/>
        </p:nvSpPr>
        <p:spPr>
          <a:xfrm>
            <a:off x="2123211" y="5257654"/>
            <a:ext cx="18075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/>
              <a:t>노루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자랑처럼 </a:t>
            </a:r>
            <a:r>
              <a:rPr lang="ko-KR" altLang="en-US" sz="1600" spc="-150" dirty="0" err="1"/>
              <a:t>마디씩</a:t>
            </a:r>
            <a:r>
              <a:rPr lang="ko-KR" altLang="en-US" sz="1600" spc="-150" dirty="0"/>
              <a:t> 너무나 새워 별 벌써 풀이 듯합니다</a:t>
            </a:r>
            <a:r>
              <a:rPr lang="en-US" altLang="ko-KR" sz="1600" spc="-150" dirty="0"/>
              <a:t>. </a:t>
            </a:r>
            <a:endParaRPr lang="ko-KR" altLang="en-US" sz="1600" spc="-15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CB23740-2AB7-25CD-5CEE-2A5FC928BA3E}"/>
              </a:ext>
            </a:extLst>
          </p:cNvPr>
          <p:cNvSpPr txBox="1"/>
          <p:nvPr/>
        </p:nvSpPr>
        <p:spPr>
          <a:xfrm>
            <a:off x="5034335" y="5257654"/>
            <a:ext cx="18075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/>
              <a:t>노루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자랑처럼 </a:t>
            </a:r>
            <a:r>
              <a:rPr lang="ko-KR" altLang="en-US" sz="1600" spc="-150" dirty="0" err="1"/>
              <a:t>마디씩</a:t>
            </a:r>
            <a:r>
              <a:rPr lang="ko-KR" altLang="en-US" sz="1600" spc="-150" dirty="0"/>
              <a:t> 너무나 새워 별 벌써 풀이 듯합니다</a:t>
            </a:r>
            <a:r>
              <a:rPr lang="en-US" altLang="ko-KR" sz="1600" spc="-150" dirty="0"/>
              <a:t>. </a:t>
            </a:r>
            <a:endParaRPr lang="ko-KR" altLang="en-US" sz="1600" spc="-15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B1A8BDC-84D2-6902-9429-7EF1172ECEE1}"/>
              </a:ext>
            </a:extLst>
          </p:cNvPr>
          <p:cNvSpPr txBox="1"/>
          <p:nvPr/>
        </p:nvSpPr>
        <p:spPr>
          <a:xfrm>
            <a:off x="7945459" y="5257654"/>
            <a:ext cx="18075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/>
              <a:t>노루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자랑처럼 </a:t>
            </a:r>
            <a:r>
              <a:rPr lang="ko-KR" altLang="en-US" sz="1600" spc="-150" dirty="0" err="1"/>
              <a:t>마디씩</a:t>
            </a:r>
            <a:r>
              <a:rPr lang="ko-KR" altLang="en-US" sz="1600" spc="-150" dirty="0"/>
              <a:t> 너무나 새워 별 벌써 풀이 듯합니다</a:t>
            </a:r>
            <a:r>
              <a:rPr lang="en-US" altLang="ko-KR" sz="1600" spc="-150" dirty="0"/>
              <a:t>. </a:t>
            </a:r>
            <a:endParaRPr lang="ko-KR" altLang="en-US" sz="1600" spc="-150" dirty="0"/>
          </a:p>
        </p:txBody>
      </p:sp>
    </p:spTree>
    <p:extLst>
      <p:ext uri="{BB962C8B-B14F-4D97-AF65-F5344CB8AC3E}">
        <p14:creationId xmlns:p14="http://schemas.microsoft.com/office/powerpoint/2010/main" val="38012627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B7C51E-C188-31E4-7D03-21CFC374F3C9}"/>
              </a:ext>
            </a:extLst>
          </p:cNvPr>
          <p:cNvSpPr/>
          <p:nvPr/>
        </p:nvSpPr>
        <p:spPr>
          <a:xfrm>
            <a:off x="749300" y="844550"/>
            <a:ext cx="10744200" cy="5168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6E37AC6-BA56-FEC7-2076-370E0DDA468A}"/>
              </a:ext>
            </a:extLst>
          </p:cNvPr>
          <p:cNvSpPr/>
          <p:nvPr/>
        </p:nvSpPr>
        <p:spPr>
          <a:xfrm>
            <a:off x="749300" y="844550"/>
            <a:ext cx="10744200" cy="8427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A04D25-03CD-4415-FC71-668F2F7C0349}"/>
              </a:ext>
            </a:extLst>
          </p:cNvPr>
          <p:cNvSpPr txBox="1"/>
          <p:nvPr/>
        </p:nvSpPr>
        <p:spPr>
          <a:xfrm flipH="1">
            <a:off x="977900" y="1043178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/>
              <a:t>내용 요약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0E4D0FA-FE2A-12FE-16EB-ED87935BEDCB}"/>
              </a:ext>
            </a:extLst>
          </p:cNvPr>
          <p:cNvSpPr/>
          <p:nvPr/>
        </p:nvSpPr>
        <p:spPr>
          <a:xfrm>
            <a:off x="2755900" y="2209800"/>
            <a:ext cx="6705600" cy="7493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27C0BAA-5B03-5DD5-744C-2A6D9AB82B23}"/>
              </a:ext>
            </a:extLst>
          </p:cNvPr>
          <p:cNvSpPr/>
          <p:nvPr/>
        </p:nvSpPr>
        <p:spPr>
          <a:xfrm>
            <a:off x="2286000" y="2082800"/>
            <a:ext cx="1028700" cy="10287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D19592-E0BA-32F8-A0D4-49674ECCA9F7}"/>
              </a:ext>
            </a:extLst>
          </p:cNvPr>
          <p:cNvSpPr txBox="1"/>
          <p:nvPr/>
        </p:nvSpPr>
        <p:spPr>
          <a:xfrm>
            <a:off x="2616200" y="2298184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accent2">
                    <a:lumMod val="25000"/>
                  </a:schemeClr>
                </a:solidFill>
              </a:rPr>
              <a:t>1</a:t>
            </a:r>
            <a:endParaRPr lang="ko-KR" altLang="en-US" sz="3200" b="1" dirty="0">
              <a:solidFill>
                <a:schemeClr val="accent2">
                  <a:lumMod val="2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416F51-DF62-FF7C-262F-CF5E1CAE1A57}"/>
              </a:ext>
            </a:extLst>
          </p:cNvPr>
          <p:cNvSpPr txBox="1"/>
          <p:nvPr/>
        </p:nvSpPr>
        <p:spPr>
          <a:xfrm flipH="1">
            <a:off x="3556000" y="2384395"/>
            <a:ext cx="3136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/>
              <a:t>내용을 입력하세요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45F4796-532A-E198-1769-56930FD8B25D}"/>
              </a:ext>
            </a:extLst>
          </p:cNvPr>
          <p:cNvSpPr/>
          <p:nvPr/>
        </p:nvSpPr>
        <p:spPr>
          <a:xfrm>
            <a:off x="2755900" y="3443462"/>
            <a:ext cx="6705600" cy="7493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A1056696-F386-E28D-DBFD-59EE55EB7A2E}"/>
              </a:ext>
            </a:extLst>
          </p:cNvPr>
          <p:cNvSpPr/>
          <p:nvPr/>
        </p:nvSpPr>
        <p:spPr>
          <a:xfrm>
            <a:off x="2286000" y="3316462"/>
            <a:ext cx="1028700" cy="10287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F29A95-F9AF-1BD1-2FB3-59F315997508}"/>
              </a:ext>
            </a:extLst>
          </p:cNvPr>
          <p:cNvSpPr txBox="1"/>
          <p:nvPr/>
        </p:nvSpPr>
        <p:spPr>
          <a:xfrm>
            <a:off x="2616200" y="3531846"/>
            <a:ext cx="4347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accent2">
                    <a:lumMod val="25000"/>
                  </a:schemeClr>
                </a:solidFill>
              </a:rPr>
              <a:t>2</a:t>
            </a:r>
            <a:endParaRPr lang="ko-KR" altLang="en-US" sz="3200" b="1" dirty="0">
              <a:solidFill>
                <a:schemeClr val="accent2">
                  <a:lumMod val="2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6E0470-B7D6-C167-029A-3EF0B17B3147}"/>
              </a:ext>
            </a:extLst>
          </p:cNvPr>
          <p:cNvSpPr txBox="1"/>
          <p:nvPr/>
        </p:nvSpPr>
        <p:spPr>
          <a:xfrm flipH="1">
            <a:off x="3556000" y="3618057"/>
            <a:ext cx="3136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/>
              <a:t>내용을 입력하세요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D95DFD7-2AB3-5E27-E426-99FDF0B360AC}"/>
              </a:ext>
            </a:extLst>
          </p:cNvPr>
          <p:cNvSpPr/>
          <p:nvPr/>
        </p:nvSpPr>
        <p:spPr>
          <a:xfrm>
            <a:off x="2755900" y="4677124"/>
            <a:ext cx="6705600" cy="7493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518EF133-2DA7-7D42-E64A-3945230B25B7}"/>
              </a:ext>
            </a:extLst>
          </p:cNvPr>
          <p:cNvSpPr/>
          <p:nvPr/>
        </p:nvSpPr>
        <p:spPr>
          <a:xfrm>
            <a:off x="2286000" y="4550124"/>
            <a:ext cx="1028700" cy="10287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F8EB33-6AA0-BCC8-B94B-4FD8D4B6E8B8}"/>
              </a:ext>
            </a:extLst>
          </p:cNvPr>
          <p:cNvSpPr txBox="1"/>
          <p:nvPr/>
        </p:nvSpPr>
        <p:spPr>
          <a:xfrm>
            <a:off x="2616200" y="4765508"/>
            <a:ext cx="4475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accent2">
                    <a:lumMod val="25000"/>
                  </a:schemeClr>
                </a:solidFill>
              </a:rPr>
              <a:t>3</a:t>
            </a:r>
            <a:endParaRPr lang="ko-KR" altLang="en-US" sz="3200" b="1" dirty="0">
              <a:solidFill>
                <a:schemeClr val="accent2">
                  <a:lumMod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5C2DF8-B49C-1CC5-7A6E-0AFE845E2DD6}"/>
              </a:ext>
            </a:extLst>
          </p:cNvPr>
          <p:cNvSpPr txBox="1"/>
          <p:nvPr/>
        </p:nvSpPr>
        <p:spPr>
          <a:xfrm flipH="1">
            <a:off x="3556000" y="4851719"/>
            <a:ext cx="3136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/>
              <a:t>내용을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20219469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346CB3B-4FAA-FCB6-1F0B-52E4C0DB1E94}"/>
              </a:ext>
            </a:extLst>
          </p:cNvPr>
          <p:cNvCxnSpPr/>
          <p:nvPr/>
        </p:nvCxnSpPr>
        <p:spPr>
          <a:xfrm>
            <a:off x="780585" y="1271239"/>
            <a:ext cx="11411415" cy="0"/>
          </a:xfrm>
          <a:prstGeom prst="line">
            <a:avLst/>
          </a:prstGeom>
          <a:ln w="152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5F3D91F-CFF1-A495-E0FD-5BD228072CB4}"/>
              </a:ext>
            </a:extLst>
          </p:cNvPr>
          <p:cNvSpPr txBox="1"/>
          <p:nvPr/>
        </p:nvSpPr>
        <p:spPr>
          <a:xfrm>
            <a:off x="780585" y="2788919"/>
            <a:ext cx="109648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"</a:t>
            </a:r>
            <a:r>
              <a:rPr lang="ko-KR" altLang="en-US" sz="2400" b="1" dirty="0">
                <a:solidFill>
                  <a:schemeClr val="bg1"/>
                </a:solidFill>
              </a:rPr>
              <a:t>완벽함에 도달하는 때는 더 이상 더할 것이 없을 때가 아니라 더 이상 뺄 것이 없을 때이다</a:t>
            </a:r>
            <a:r>
              <a:rPr lang="en-US" altLang="ko-KR" sz="2400" b="1" dirty="0">
                <a:solidFill>
                  <a:schemeClr val="bg1"/>
                </a:solidFill>
              </a:rPr>
              <a:t>."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454185-A4FC-D3D7-6F16-47FB45CE486D}"/>
              </a:ext>
            </a:extLst>
          </p:cNvPr>
          <p:cNvSpPr txBox="1"/>
          <p:nvPr/>
        </p:nvSpPr>
        <p:spPr>
          <a:xfrm>
            <a:off x="780585" y="3346480"/>
            <a:ext cx="20281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- </a:t>
            </a:r>
            <a:r>
              <a:rPr lang="ko-KR" altLang="en-US" sz="1600" dirty="0" err="1">
                <a:solidFill>
                  <a:schemeClr val="bg1"/>
                </a:solidFill>
              </a:rPr>
              <a:t>앙투안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드</a:t>
            </a:r>
            <a:r>
              <a:rPr lang="ko-KR" altLang="en-US" sz="1600" dirty="0">
                <a:solidFill>
                  <a:schemeClr val="bg1"/>
                </a:solidFill>
              </a:rPr>
              <a:t> 생텍쥐페리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799E96B-3410-04AB-F416-70D4F52BAFD3}"/>
              </a:ext>
            </a:extLst>
          </p:cNvPr>
          <p:cNvCxnSpPr/>
          <p:nvPr/>
        </p:nvCxnSpPr>
        <p:spPr>
          <a:xfrm>
            <a:off x="780585" y="5226205"/>
            <a:ext cx="11411415" cy="0"/>
          </a:xfrm>
          <a:prstGeom prst="line">
            <a:avLst/>
          </a:prstGeom>
          <a:ln w="152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76542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28BA8753-4027-5321-A8D3-0E69CFB900C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9F39FCE-CF38-E46F-D675-C174DA62E8D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5D20442-6BE9-9A47-CBDA-BE0CFC989A5B}"/>
              </a:ext>
            </a:extLst>
          </p:cNvPr>
          <p:cNvGrpSpPr/>
          <p:nvPr/>
        </p:nvGrpSpPr>
        <p:grpSpPr>
          <a:xfrm>
            <a:off x="2601022" y="2312055"/>
            <a:ext cx="6967654" cy="2256192"/>
            <a:chOff x="1997926" y="2118733"/>
            <a:chExt cx="8196147" cy="2653990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8B3C418-A940-74C1-6EC8-EC7BF6652620}"/>
                </a:ext>
              </a:extLst>
            </p:cNvPr>
            <p:cNvSpPr/>
            <p:nvPr/>
          </p:nvSpPr>
          <p:spPr>
            <a:xfrm>
              <a:off x="1997926" y="2118733"/>
              <a:ext cx="8196147" cy="265399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3322D84-595C-F37A-1D57-57CCE0850963}"/>
                </a:ext>
              </a:extLst>
            </p:cNvPr>
            <p:cNvSpPr txBox="1"/>
            <p:nvPr/>
          </p:nvSpPr>
          <p:spPr>
            <a:xfrm>
              <a:off x="2700731" y="2609486"/>
              <a:ext cx="6790546" cy="17015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b="1" dirty="0">
                  <a:solidFill>
                    <a:schemeClr val="bg1"/>
                  </a:solidFill>
                  <a:latin typeface="+mj-ea"/>
                  <a:ea typeface="+mj-ea"/>
                </a:rPr>
                <a:t>#</a:t>
              </a:r>
              <a:r>
                <a:rPr lang="ko-KR" altLang="en-US" sz="8800" b="1" dirty="0">
                  <a:solidFill>
                    <a:schemeClr val="bg1"/>
                  </a:solidFill>
                  <a:latin typeface="+mj-ea"/>
                  <a:ea typeface="+mj-ea"/>
                </a:rPr>
                <a:t>키워드입력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1A922E5-2D9E-45CE-BCB2-D63C8E9DA3CF}"/>
              </a:ext>
            </a:extLst>
          </p:cNvPr>
          <p:cNvSpPr txBox="1"/>
          <p:nvPr/>
        </p:nvSpPr>
        <p:spPr>
          <a:xfrm>
            <a:off x="9987228" y="6602223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7970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80DCAF6-3978-3160-157A-648EA12B561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F402808-E0F8-85EA-4890-583C8458B76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EB9D84F-0B45-A7BD-7BF5-9231BA12DE12}"/>
              </a:ext>
            </a:extLst>
          </p:cNvPr>
          <p:cNvGrpSpPr/>
          <p:nvPr/>
        </p:nvGrpSpPr>
        <p:grpSpPr>
          <a:xfrm>
            <a:off x="2543798" y="2398775"/>
            <a:ext cx="7037504" cy="2060449"/>
            <a:chOff x="2543798" y="2331098"/>
            <a:chExt cx="7037504" cy="206044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65639EA-0993-6716-3613-393B26EBF005}"/>
                </a:ext>
              </a:extLst>
            </p:cNvPr>
            <p:cNvGrpSpPr/>
            <p:nvPr/>
          </p:nvGrpSpPr>
          <p:grpSpPr>
            <a:xfrm>
              <a:off x="4979020" y="2331098"/>
              <a:ext cx="2167054" cy="768458"/>
              <a:chOff x="8909823" y="398401"/>
              <a:chExt cx="3282177" cy="738121"/>
            </a:xfrm>
            <a:solidFill>
              <a:schemeClr val="accent6"/>
            </a:solidFill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ECA681B3-511D-A959-423D-EB378EA84909}"/>
                  </a:ext>
                </a:extLst>
              </p:cNvPr>
              <p:cNvSpPr/>
              <p:nvPr/>
            </p:nvSpPr>
            <p:spPr>
              <a:xfrm>
                <a:off x="10844526" y="398401"/>
                <a:ext cx="1347474" cy="73812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23BFE378-782A-97F5-13A5-45DA4E0CA0B2}"/>
                  </a:ext>
                </a:extLst>
              </p:cNvPr>
              <p:cNvSpPr/>
              <p:nvPr/>
            </p:nvSpPr>
            <p:spPr>
              <a:xfrm>
                <a:off x="9963513" y="398401"/>
                <a:ext cx="724895" cy="73812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A5A565E9-DDED-AE67-D1D9-E664152D6E1C}"/>
                  </a:ext>
                </a:extLst>
              </p:cNvPr>
              <p:cNvSpPr/>
              <p:nvPr/>
            </p:nvSpPr>
            <p:spPr>
              <a:xfrm>
                <a:off x="9283289" y="398401"/>
                <a:ext cx="524106" cy="73812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256379F4-F5D0-AC14-880B-87ECF7A0A246}"/>
                  </a:ext>
                </a:extLst>
              </p:cNvPr>
              <p:cNvSpPr/>
              <p:nvPr/>
            </p:nvSpPr>
            <p:spPr>
              <a:xfrm>
                <a:off x="8909823" y="398401"/>
                <a:ext cx="217347" cy="73812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66259B1-33B2-547E-A2D7-4EBD5D0038E0}"/>
                </a:ext>
              </a:extLst>
            </p:cNvPr>
            <p:cNvSpPr txBox="1"/>
            <p:nvPr/>
          </p:nvSpPr>
          <p:spPr>
            <a:xfrm>
              <a:off x="2543798" y="3283551"/>
              <a:ext cx="7037504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6600" b="1" dirty="0">
                  <a:solidFill>
                    <a:schemeClr val="accent6"/>
                  </a:solidFill>
                  <a:latin typeface="+mj-ea"/>
                  <a:ea typeface="+mj-ea"/>
                </a:rPr>
                <a:t>CODE: #D4D8DD</a:t>
              </a:r>
              <a:endParaRPr lang="ko-KR" altLang="en-US" sz="6600" b="1" dirty="0">
                <a:solidFill>
                  <a:schemeClr val="accent6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AD17541-C64D-3209-2E64-88E7CD95498C}"/>
              </a:ext>
            </a:extLst>
          </p:cNvPr>
          <p:cNvSpPr txBox="1"/>
          <p:nvPr/>
        </p:nvSpPr>
        <p:spPr>
          <a:xfrm>
            <a:off x="9987228" y="6602223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32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4F9DBCF0-53C1-A5CA-2916-CFA567E5AB5A}"/>
              </a:ext>
            </a:extLst>
          </p:cNvPr>
          <p:cNvGrpSpPr/>
          <p:nvPr/>
        </p:nvGrpSpPr>
        <p:grpSpPr>
          <a:xfrm>
            <a:off x="10024946" y="398401"/>
            <a:ext cx="2167054" cy="768458"/>
            <a:chOff x="8909823" y="398401"/>
            <a:chExt cx="3282177" cy="738121"/>
          </a:xfrm>
          <a:solidFill>
            <a:schemeClr val="bg1"/>
          </a:solidFill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17C1F52-B223-C89C-5D63-03B2ED28236A}"/>
                </a:ext>
              </a:extLst>
            </p:cNvPr>
            <p:cNvSpPr/>
            <p:nvPr/>
          </p:nvSpPr>
          <p:spPr>
            <a:xfrm>
              <a:off x="10844526" y="398401"/>
              <a:ext cx="1347474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D2F3B72-3851-0E6B-272D-7DF968778CF0}"/>
                </a:ext>
              </a:extLst>
            </p:cNvPr>
            <p:cNvSpPr/>
            <p:nvPr/>
          </p:nvSpPr>
          <p:spPr>
            <a:xfrm>
              <a:off x="9963513" y="398401"/>
              <a:ext cx="724895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6DE6DAF-C3A5-CCC1-072F-5C5DF6D82C64}"/>
                </a:ext>
              </a:extLst>
            </p:cNvPr>
            <p:cNvSpPr/>
            <p:nvPr/>
          </p:nvSpPr>
          <p:spPr>
            <a:xfrm>
              <a:off x="9283289" y="398401"/>
              <a:ext cx="524106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1C63801-C8EF-D34B-433B-F9C290353AC2}"/>
                </a:ext>
              </a:extLst>
            </p:cNvPr>
            <p:cNvSpPr/>
            <p:nvPr/>
          </p:nvSpPr>
          <p:spPr>
            <a:xfrm>
              <a:off x="8909823" y="398401"/>
              <a:ext cx="217347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6150EDB-54A9-241B-7BB8-FBE9C2BBC64A}"/>
              </a:ext>
            </a:extLst>
          </p:cNvPr>
          <p:cNvSpPr txBox="1"/>
          <p:nvPr/>
        </p:nvSpPr>
        <p:spPr>
          <a:xfrm>
            <a:off x="5074725" y="2505670"/>
            <a:ext cx="20425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  <a:latin typeface="+mj-ea"/>
                <a:ea typeface="+mj-ea"/>
              </a:rPr>
              <a:t>Part 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A65560-91DE-4287-4E61-6F7F98826C6D}"/>
              </a:ext>
            </a:extLst>
          </p:cNvPr>
          <p:cNvSpPr txBox="1"/>
          <p:nvPr/>
        </p:nvSpPr>
        <p:spPr>
          <a:xfrm>
            <a:off x="5272697" y="3422159"/>
            <a:ext cx="164660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b="1" dirty="0">
                <a:solidFill>
                  <a:schemeClr val="bg1"/>
                </a:solidFill>
                <a:latin typeface="+mj-ea"/>
                <a:ea typeface="+mj-ea"/>
              </a:rPr>
              <a:t>서론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F0C3879-5715-D7D7-9376-A465C082D0D7}"/>
              </a:ext>
            </a:extLst>
          </p:cNvPr>
          <p:cNvSpPr/>
          <p:nvPr/>
        </p:nvSpPr>
        <p:spPr>
          <a:xfrm>
            <a:off x="9838441" y="6373630"/>
            <a:ext cx="2243015" cy="398401"/>
          </a:xfrm>
          <a:prstGeom prst="rect">
            <a:avLst/>
          </a:prstGeom>
          <a:solidFill>
            <a:srgbClr val="1A335C"/>
          </a:solidFill>
          <a:ln>
            <a:solidFill>
              <a:srgbClr val="1A3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5774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367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18838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연구 배경</a:t>
            </a:r>
          </a:p>
        </p:txBody>
      </p:sp>
      <p:sp>
        <p:nvSpPr>
          <p:cNvPr id="49" name="갈매기형 수장 5">
            <a:extLst>
              <a:ext uri="{FF2B5EF4-FFF2-40B4-BE49-F238E27FC236}">
                <a16:creationId xmlns:a16="http://schemas.microsoft.com/office/drawing/2014/main" id="{B1F1C3F3-28E6-3C9A-FDD6-D95DBCCA5061}"/>
              </a:ext>
            </a:extLst>
          </p:cNvPr>
          <p:cNvSpPr/>
          <p:nvPr/>
        </p:nvSpPr>
        <p:spPr>
          <a:xfrm>
            <a:off x="7878101" y="2215234"/>
            <a:ext cx="3933825" cy="1399868"/>
          </a:xfrm>
          <a:prstGeom prst="chevron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0" name="갈매기형 수장 4">
            <a:extLst>
              <a:ext uri="{FF2B5EF4-FFF2-40B4-BE49-F238E27FC236}">
                <a16:creationId xmlns:a16="http://schemas.microsoft.com/office/drawing/2014/main" id="{08E23758-8A71-FB83-BEE9-CC7E94E9731B}"/>
              </a:ext>
            </a:extLst>
          </p:cNvPr>
          <p:cNvSpPr/>
          <p:nvPr/>
        </p:nvSpPr>
        <p:spPr>
          <a:xfrm>
            <a:off x="4263364" y="2215234"/>
            <a:ext cx="3933825" cy="1399868"/>
          </a:xfrm>
          <a:prstGeom prst="chevron">
            <a:avLst/>
          </a:prstGeom>
          <a:solidFill>
            <a:schemeClr val="accent3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51" name="오각형 3">
            <a:extLst>
              <a:ext uri="{FF2B5EF4-FFF2-40B4-BE49-F238E27FC236}">
                <a16:creationId xmlns:a16="http://schemas.microsoft.com/office/drawing/2014/main" id="{89866BE4-6882-C898-28F9-B2227D6AFD1B}"/>
              </a:ext>
            </a:extLst>
          </p:cNvPr>
          <p:cNvSpPr/>
          <p:nvPr/>
        </p:nvSpPr>
        <p:spPr>
          <a:xfrm>
            <a:off x="648627" y="2215234"/>
            <a:ext cx="3933825" cy="1399868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2" name="왼쪽 중괄호 51">
            <a:extLst>
              <a:ext uri="{FF2B5EF4-FFF2-40B4-BE49-F238E27FC236}">
                <a16:creationId xmlns:a16="http://schemas.microsoft.com/office/drawing/2014/main" id="{513C753A-D95E-5C4B-A8B0-4DA610CF3228}"/>
              </a:ext>
            </a:extLst>
          </p:cNvPr>
          <p:cNvSpPr/>
          <p:nvPr/>
        </p:nvSpPr>
        <p:spPr>
          <a:xfrm rot="16200000">
            <a:off x="5655208" y="2459002"/>
            <a:ext cx="321466" cy="3152778"/>
          </a:xfrm>
          <a:prstGeom prst="leftBrace">
            <a:avLst>
              <a:gd name="adj1" fmla="val 54487"/>
              <a:gd name="adj2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왼쪽 중괄호 52">
            <a:extLst>
              <a:ext uri="{FF2B5EF4-FFF2-40B4-BE49-F238E27FC236}">
                <a16:creationId xmlns:a16="http://schemas.microsoft.com/office/drawing/2014/main" id="{83AE30EF-C049-7BF1-C577-4E211B13E059}"/>
              </a:ext>
            </a:extLst>
          </p:cNvPr>
          <p:cNvSpPr/>
          <p:nvPr/>
        </p:nvSpPr>
        <p:spPr>
          <a:xfrm rot="5400000" flipV="1">
            <a:off x="2064283" y="304729"/>
            <a:ext cx="321466" cy="3152778"/>
          </a:xfrm>
          <a:prstGeom prst="leftBrace">
            <a:avLst>
              <a:gd name="adj1" fmla="val 54487"/>
              <a:gd name="adj2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왼쪽 중괄호 53">
            <a:extLst>
              <a:ext uri="{FF2B5EF4-FFF2-40B4-BE49-F238E27FC236}">
                <a16:creationId xmlns:a16="http://schemas.microsoft.com/office/drawing/2014/main" id="{E25CEBB1-206C-4602-2C2E-70F0A447249B}"/>
              </a:ext>
            </a:extLst>
          </p:cNvPr>
          <p:cNvSpPr/>
          <p:nvPr/>
        </p:nvSpPr>
        <p:spPr>
          <a:xfrm rot="5400000" flipV="1">
            <a:off x="9293757" y="300722"/>
            <a:ext cx="321466" cy="3152778"/>
          </a:xfrm>
          <a:prstGeom prst="leftBrace">
            <a:avLst>
              <a:gd name="adj1" fmla="val 54487"/>
              <a:gd name="adj2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7EA7BDD-096A-39B8-4A4E-2224F6D00056}"/>
              </a:ext>
            </a:extLst>
          </p:cNvPr>
          <p:cNvSpPr txBox="1"/>
          <p:nvPr/>
        </p:nvSpPr>
        <p:spPr>
          <a:xfrm>
            <a:off x="491215" y="1276164"/>
            <a:ext cx="3467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Generative Adversarial Network</a:t>
            </a:r>
            <a:endParaRPr lang="ko-KR" altLang="en-US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EE21F57-21BE-8E76-CE91-22FC86D958D0}"/>
              </a:ext>
            </a:extLst>
          </p:cNvPr>
          <p:cNvSpPr txBox="1"/>
          <p:nvPr/>
        </p:nvSpPr>
        <p:spPr>
          <a:xfrm>
            <a:off x="8932553" y="1276164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Novel AI</a:t>
            </a:r>
            <a:endParaRPr lang="ko-KR" altLang="en-US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FE28F21-BBF6-8C85-CFF9-8677D2FD6308}"/>
              </a:ext>
            </a:extLst>
          </p:cNvPr>
          <p:cNvSpPr txBox="1"/>
          <p:nvPr/>
        </p:nvSpPr>
        <p:spPr>
          <a:xfrm>
            <a:off x="5178589" y="4271013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Stability AI</a:t>
            </a:r>
            <a:endParaRPr lang="ko-KR" alt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ADD6567-4E94-CE4C-0A98-5CAB2A43125C}"/>
              </a:ext>
            </a:extLst>
          </p:cNvPr>
          <p:cNvSpPr txBox="1"/>
          <p:nvPr/>
        </p:nvSpPr>
        <p:spPr>
          <a:xfrm>
            <a:off x="1817039" y="2684335"/>
            <a:ext cx="12779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DALL-E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EB157E0-7776-DF0D-A08F-73DEC796FBB1}"/>
              </a:ext>
            </a:extLst>
          </p:cNvPr>
          <p:cNvSpPr txBox="1"/>
          <p:nvPr/>
        </p:nvSpPr>
        <p:spPr>
          <a:xfrm>
            <a:off x="5228284" y="2684335"/>
            <a:ext cx="2494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Stable Diffusion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85B2845-D011-9E13-5B49-53ED44CECED5}"/>
              </a:ext>
            </a:extLst>
          </p:cNvPr>
          <p:cNvSpPr txBox="1"/>
          <p:nvPr/>
        </p:nvSpPr>
        <p:spPr>
          <a:xfrm>
            <a:off x="9110723" y="2684334"/>
            <a:ext cx="1883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Fine Tuning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87B133A-CF6F-31E7-46F0-4B7308B341CD}"/>
              </a:ext>
            </a:extLst>
          </p:cNvPr>
          <p:cNvSpPr/>
          <p:nvPr/>
        </p:nvSpPr>
        <p:spPr>
          <a:xfrm>
            <a:off x="9907149" y="6404891"/>
            <a:ext cx="2243015" cy="398401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223616-3CF8-4FBB-4DB2-5EDA310E4E35}"/>
              </a:ext>
            </a:extLst>
          </p:cNvPr>
          <p:cNvSpPr txBox="1"/>
          <p:nvPr/>
        </p:nvSpPr>
        <p:spPr>
          <a:xfrm>
            <a:off x="1863523" y="5114971"/>
            <a:ext cx="8464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Wingdings" panose="05000000000000000000" pitchFamily="2" charset="2"/>
              </a:rPr>
              <a:t>  </a:t>
            </a:r>
            <a:r>
              <a:rPr lang="ko-KR" altLang="en-US" sz="40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원작자의 동의 없는 창작물 무단 학습 초래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48A748-0398-3BCF-8C64-B06326A9B7D0}"/>
              </a:ext>
            </a:extLst>
          </p:cNvPr>
          <p:cNvSpPr txBox="1"/>
          <p:nvPr/>
        </p:nvSpPr>
        <p:spPr>
          <a:xfrm>
            <a:off x="4530507" y="817170"/>
            <a:ext cx="313098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Text to Image AI</a:t>
            </a:r>
            <a:endParaRPr lang="ko-KR" altLang="en-US" sz="3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254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4587E49-B7F4-933A-2034-B7316BF1FF39}"/>
              </a:ext>
            </a:extLst>
          </p:cNvPr>
          <p:cNvSpPr/>
          <p:nvPr/>
        </p:nvSpPr>
        <p:spPr>
          <a:xfrm>
            <a:off x="715047" y="1376485"/>
            <a:ext cx="7217470" cy="5219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CF963BBD-DC3D-3244-D870-7C608FFEEE1E}"/>
              </a:ext>
            </a:extLst>
          </p:cNvPr>
          <p:cNvCxnSpPr>
            <a:cxnSpLocks/>
            <a:endCxn id="48" idx="1"/>
          </p:cNvCxnSpPr>
          <p:nvPr/>
        </p:nvCxnSpPr>
        <p:spPr>
          <a:xfrm>
            <a:off x="1109547" y="3804956"/>
            <a:ext cx="7739192" cy="263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367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18838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선행 연구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15021703-CAB0-0201-224B-DF56B7306A49}"/>
              </a:ext>
            </a:extLst>
          </p:cNvPr>
          <p:cNvSpPr/>
          <p:nvPr/>
        </p:nvSpPr>
        <p:spPr>
          <a:xfrm>
            <a:off x="8848739" y="1197739"/>
            <a:ext cx="2560508" cy="52197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F4C0F4E5-0CA8-DD44-BEC6-EB2E297A1AD5}"/>
              </a:ext>
            </a:extLst>
          </p:cNvPr>
          <p:cNvSpPr/>
          <p:nvPr/>
        </p:nvSpPr>
        <p:spPr>
          <a:xfrm>
            <a:off x="1109547" y="1464439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978402B4-B903-4CCE-5139-97929016D46A}"/>
              </a:ext>
            </a:extLst>
          </p:cNvPr>
          <p:cNvSpPr/>
          <p:nvPr/>
        </p:nvSpPr>
        <p:spPr>
          <a:xfrm>
            <a:off x="3479422" y="1472583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DB570BD7-E963-A4CE-1A95-00DC9CF0DF02}"/>
              </a:ext>
            </a:extLst>
          </p:cNvPr>
          <p:cNvSpPr/>
          <p:nvPr/>
        </p:nvSpPr>
        <p:spPr>
          <a:xfrm>
            <a:off x="5797428" y="1464439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C489C7-182A-0644-A1EC-5DAF46FD88EC}"/>
              </a:ext>
            </a:extLst>
          </p:cNvPr>
          <p:cNvSpPr txBox="1"/>
          <p:nvPr/>
        </p:nvSpPr>
        <p:spPr>
          <a:xfrm>
            <a:off x="1057677" y="1904420"/>
            <a:ext cx="20071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DCGAN, PG-GAN, </a:t>
            </a:r>
            <a:r>
              <a:rPr lang="en-US" altLang="ko-KR" b="1" dirty="0" err="1"/>
              <a:t>BigGAN</a:t>
            </a:r>
            <a:r>
              <a:rPr lang="en-US" altLang="ko-KR" b="1" dirty="0"/>
              <a:t>, </a:t>
            </a:r>
            <a:r>
              <a:rPr lang="en-US" altLang="ko-KR" b="1" dirty="0" err="1"/>
              <a:t>StyleGAN</a:t>
            </a:r>
            <a:endParaRPr lang="ko-KR" alt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3C63C4-F269-8DEF-A535-98D43B57582B}"/>
              </a:ext>
            </a:extLst>
          </p:cNvPr>
          <p:cNvSpPr txBox="1"/>
          <p:nvPr/>
        </p:nvSpPr>
        <p:spPr>
          <a:xfrm>
            <a:off x="3564554" y="1877822"/>
            <a:ext cx="1681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자동화 학습 과정 중 이미지 선별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099082-5781-50D0-6B9B-C1841EAF868D}"/>
              </a:ext>
            </a:extLst>
          </p:cNvPr>
          <p:cNvSpPr txBox="1"/>
          <p:nvPr/>
        </p:nvSpPr>
        <p:spPr>
          <a:xfrm>
            <a:off x="5797428" y="3429000"/>
            <a:ext cx="19034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정작 창작자의 저작물 보호 </a:t>
            </a:r>
            <a:r>
              <a:rPr lang="en-US" altLang="ko-KR" b="1" dirty="0"/>
              <a:t>(</a:t>
            </a:r>
            <a:r>
              <a:rPr lang="ko-KR" altLang="en-US" b="1" dirty="0"/>
              <a:t>학습 불가</a:t>
            </a:r>
            <a:r>
              <a:rPr lang="en-US" altLang="ko-KR" b="1" dirty="0"/>
              <a:t>)</a:t>
            </a:r>
            <a:r>
              <a:rPr lang="ko-KR" altLang="en-US" b="1" dirty="0"/>
              <a:t>에 대한 연구는 없음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55F0CA5-F1D9-3F69-15CC-BB85BA6414F1}"/>
              </a:ext>
            </a:extLst>
          </p:cNvPr>
          <p:cNvSpPr txBox="1"/>
          <p:nvPr/>
        </p:nvSpPr>
        <p:spPr>
          <a:xfrm>
            <a:off x="9054236" y="3271904"/>
            <a:ext cx="21495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저작물 창작자 보호 시급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C61A86F-C157-052F-0974-3D963529063E}"/>
              </a:ext>
            </a:extLst>
          </p:cNvPr>
          <p:cNvSpPr/>
          <p:nvPr/>
        </p:nvSpPr>
        <p:spPr>
          <a:xfrm>
            <a:off x="9907149" y="6596185"/>
            <a:ext cx="2243015" cy="207107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615164A3-B890-5214-8371-97074C9AF075}"/>
              </a:ext>
            </a:extLst>
          </p:cNvPr>
          <p:cNvSpPr/>
          <p:nvPr/>
        </p:nvSpPr>
        <p:spPr>
          <a:xfrm>
            <a:off x="1796852" y="3171333"/>
            <a:ext cx="594656" cy="11305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39DE59-E379-F914-7619-2E36E858E478}"/>
              </a:ext>
            </a:extLst>
          </p:cNvPr>
          <p:cNvSpPr txBox="1"/>
          <p:nvPr/>
        </p:nvSpPr>
        <p:spPr>
          <a:xfrm>
            <a:off x="1307709" y="4807582"/>
            <a:ext cx="15070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불안정한 학습</a:t>
            </a:r>
            <a:r>
              <a:rPr lang="en-US" altLang="ko-KR" b="1" dirty="0"/>
              <a:t>, </a:t>
            </a:r>
            <a:r>
              <a:rPr lang="ko-KR" altLang="en-US" b="1" dirty="0" err="1"/>
              <a:t>오버피팅</a:t>
            </a:r>
            <a:r>
              <a:rPr lang="en-US" altLang="ko-KR" b="1" dirty="0"/>
              <a:t>, </a:t>
            </a:r>
            <a:r>
              <a:rPr lang="ko-KR" altLang="en-US" b="1" dirty="0"/>
              <a:t>다양성 부족</a:t>
            </a:r>
          </a:p>
        </p:txBody>
      </p:sp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61007FDF-09AA-093F-5D0C-C6D23D9EB3CD}"/>
              </a:ext>
            </a:extLst>
          </p:cNvPr>
          <p:cNvSpPr/>
          <p:nvPr/>
        </p:nvSpPr>
        <p:spPr>
          <a:xfrm>
            <a:off x="4107868" y="3168071"/>
            <a:ext cx="594656" cy="11305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111B42-5DBB-9346-E58B-E25973E36D31}"/>
              </a:ext>
            </a:extLst>
          </p:cNvPr>
          <p:cNvSpPr txBox="1"/>
          <p:nvPr/>
        </p:nvSpPr>
        <p:spPr>
          <a:xfrm>
            <a:off x="3453486" y="4807582"/>
            <a:ext cx="19034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/>
              <a:t>오버피팅</a:t>
            </a:r>
            <a:r>
              <a:rPr lang="ko-KR" altLang="en-US" b="1" dirty="0"/>
              <a:t> 이미지 제거</a:t>
            </a:r>
            <a:r>
              <a:rPr lang="en-US" altLang="ko-KR" b="1" dirty="0"/>
              <a:t>, </a:t>
            </a:r>
            <a:r>
              <a:rPr lang="ko-KR" altLang="en-US" b="1" dirty="0"/>
              <a:t>불법적 이미지 차단</a:t>
            </a:r>
          </a:p>
        </p:txBody>
      </p:sp>
    </p:spTree>
    <p:extLst>
      <p:ext uri="{BB962C8B-B14F-4D97-AF65-F5344CB8AC3E}">
        <p14:creationId xmlns:p14="http://schemas.microsoft.com/office/powerpoint/2010/main" val="1921534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4F9DBCF0-53C1-A5CA-2916-CFA567E5AB5A}"/>
              </a:ext>
            </a:extLst>
          </p:cNvPr>
          <p:cNvGrpSpPr/>
          <p:nvPr/>
        </p:nvGrpSpPr>
        <p:grpSpPr>
          <a:xfrm>
            <a:off x="10024946" y="398401"/>
            <a:ext cx="2167054" cy="768458"/>
            <a:chOff x="8909823" y="398401"/>
            <a:chExt cx="3282177" cy="738121"/>
          </a:xfrm>
          <a:solidFill>
            <a:schemeClr val="bg1"/>
          </a:solidFill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17C1F52-B223-C89C-5D63-03B2ED28236A}"/>
                </a:ext>
              </a:extLst>
            </p:cNvPr>
            <p:cNvSpPr/>
            <p:nvPr/>
          </p:nvSpPr>
          <p:spPr>
            <a:xfrm>
              <a:off x="10844526" y="398401"/>
              <a:ext cx="1347474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D2F3B72-3851-0E6B-272D-7DF968778CF0}"/>
                </a:ext>
              </a:extLst>
            </p:cNvPr>
            <p:cNvSpPr/>
            <p:nvPr/>
          </p:nvSpPr>
          <p:spPr>
            <a:xfrm>
              <a:off x="9963513" y="398401"/>
              <a:ext cx="724895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6DE6DAF-C3A5-CCC1-072F-5C5DF6D82C64}"/>
                </a:ext>
              </a:extLst>
            </p:cNvPr>
            <p:cNvSpPr/>
            <p:nvPr/>
          </p:nvSpPr>
          <p:spPr>
            <a:xfrm>
              <a:off x="9283289" y="398401"/>
              <a:ext cx="524106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1C63801-C8EF-D34B-433B-F9C290353AC2}"/>
                </a:ext>
              </a:extLst>
            </p:cNvPr>
            <p:cNvSpPr/>
            <p:nvPr/>
          </p:nvSpPr>
          <p:spPr>
            <a:xfrm>
              <a:off x="8909823" y="398401"/>
              <a:ext cx="217347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6150EDB-54A9-241B-7BB8-FBE9C2BBC64A}"/>
              </a:ext>
            </a:extLst>
          </p:cNvPr>
          <p:cNvSpPr txBox="1"/>
          <p:nvPr/>
        </p:nvSpPr>
        <p:spPr>
          <a:xfrm>
            <a:off x="5026635" y="2505670"/>
            <a:ext cx="21387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  <a:latin typeface="+mj-ea"/>
                <a:ea typeface="+mj-ea"/>
              </a:rPr>
              <a:t>Part 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A65560-91DE-4287-4E61-6F7F98826C6D}"/>
              </a:ext>
            </a:extLst>
          </p:cNvPr>
          <p:cNvSpPr txBox="1"/>
          <p:nvPr/>
        </p:nvSpPr>
        <p:spPr>
          <a:xfrm>
            <a:off x="4081668" y="3422159"/>
            <a:ext cx="402866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b="1" dirty="0">
                <a:solidFill>
                  <a:schemeClr val="bg1"/>
                </a:solidFill>
                <a:latin typeface="+mj-ea"/>
                <a:ea typeface="+mj-ea"/>
              </a:rPr>
              <a:t>이론적 배경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C7DAE73-8069-D42D-C6F7-DF4D14C63997}"/>
              </a:ext>
            </a:extLst>
          </p:cNvPr>
          <p:cNvSpPr/>
          <p:nvPr/>
        </p:nvSpPr>
        <p:spPr>
          <a:xfrm>
            <a:off x="9838441" y="6373630"/>
            <a:ext cx="2243015" cy="398401"/>
          </a:xfrm>
          <a:prstGeom prst="rect">
            <a:avLst/>
          </a:prstGeom>
          <a:solidFill>
            <a:srgbClr val="1A335C"/>
          </a:solidFill>
          <a:ln>
            <a:solidFill>
              <a:srgbClr val="1A33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6809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C8580A1-21B6-00FB-54CA-ABC0FDC13B49}"/>
              </a:ext>
            </a:extLst>
          </p:cNvPr>
          <p:cNvSpPr/>
          <p:nvPr/>
        </p:nvSpPr>
        <p:spPr>
          <a:xfrm>
            <a:off x="854928" y="3192069"/>
            <a:ext cx="10482145" cy="323103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367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9957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-3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ㅁㄹ</a:t>
            </a:r>
            <a:endParaRPr lang="ko-KR" altLang="en-US" sz="4000" b="1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D8F20C9E-647C-1FB5-E3CD-A95587481EAC}"/>
              </a:ext>
            </a:extLst>
          </p:cNvPr>
          <p:cNvGrpSpPr/>
          <p:nvPr/>
        </p:nvGrpSpPr>
        <p:grpSpPr>
          <a:xfrm>
            <a:off x="854928" y="968292"/>
            <a:ext cx="10482144" cy="2085279"/>
            <a:chOff x="854928" y="1382967"/>
            <a:chExt cx="10482144" cy="208527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6F8DC59-D4B6-AA7E-E2D4-B2E9F3EECDF9}"/>
                </a:ext>
              </a:extLst>
            </p:cNvPr>
            <p:cNvSpPr/>
            <p:nvPr/>
          </p:nvSpPr>
          <p:spPr>
            <a:xfrm>
              <a:off x="854928" y="1382968"/>
              <a:ext cx="2077843" cy="208527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F27EC1E5-8355-70E7-A4FE-C9994EAF9497}"/>
                </a:ext>
              </a:extLst>
            </p:cNvPr>
            <p:cNvSpPr/>
            <p:nvPr/>
          </p:nvSpPr>
          <p:spPr>
            <a:xfrm>
              <a:off x="4278351" y="1382967"/>
              <a:ext cx="7058721" cy="208527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610D6AA-90E5-86C2-7129-8929F924551E}"/>
                </a:ext>
              </a:extLst>
            </p:cNvPr>
            <p:cNvSpPr txBox="1"/>
            <p:nvPr/>
          </p:nvSpPr>
          <p:spPr>
            <a:xfrm>
              <a:off x="3368156" y="2102441"/>
              <a:ext cx="47481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600" dirty="0"/>
                <a:t>=</a:t>
              </a:r>
              <a:endParaRPr lang="ko-KR" altLang="en-US" sz="36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4A3ABFD-53EA-2DF8-3CFD-FF421870EA1C}"/>
                </a:ext>
              </a:extLst>
            </p:cNvPr>
            <p:cNvSpPr txBox="1"/>
            <p:nvPr/>
          </p:nvSpPr>
          <p:spPr>
            <a:xfrm>
              <a:off x="1114629" y="2240940"/>
              <a:ext cx="16450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</a:rPr>
                <a:t>1</a:t>
              </a:r>
              <a:r>
                <a:rPr lang="ko-KR" altLang="en-US" b="1" dirty="0">
                  <a:solidFill>
                    <a:schemeClr val="bg1"/>
                  </a:solidFill>
                </a:rPr>
                <a:t>도</a:t>
              </a:r>
              <a:r>
                <a:rPr lang="en-US" altLang="ko-KR" b="1" dirty="0">
                  <a:solidFill>
                    <a:schemeClr val="bg1"/>
                  </a:solidFill>
                </a:rPr>
                <a:t>(degree, ˚)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6919CB8-340F-BEA0-FEEA-55355A269E93}"/>
                </a:ext>
              </a:extLst>
            </p:cNvPr>
            <p:cNvSpPr txBox="1"/>
            <p:nvPr/>
          </p:nvSpPr>
          <p:spPr>
            <a:xfrm>
              <a:off x="6310345" y="2246731"/>
              <a:ext cx="31021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chemeClr val="bg1"/>
                  </a:solidFill>
                </a:rPr>
                <a:t>온각</a:t>
              </a:r>
              <a:r>
                <a:rPr lang="en-US" altLang="ko-KR" b="1" dirty="0">
                  <a:solidFill>
                    <a:schemeClr val="bg1"/>
                  </a:solidFill>
                </a:rPr>
                <a:t>(</a:t>
              </a:r>
              <a:r>
                <a:rPr lang="ko-KR" altLang="en-US" b="1" dirty="0">
                  <a:solidFill>
                    <a:schemeClr val="bg1"/>
                  </a:solidFill>
                </a:rPr>
                <a:t>일회전각</a:t>
              </a:r>
              <a:r>
                <a:rPr lang="en-US" altLang="ko-KR" b="1" dirty="0">
                  <a:solidFill>
                    <a:schemeClr val="bg1"/>
                  </a:solidFill>
                </a:rPr>
                <a:t>, 360˚)</a:t>
              </a:r>
              <a:r>
                <a:rPr lang="ko-KR" altLang="en-US" b="1" dirty="0">
                  <a:solidFill>
                    <a:schemeClr val="bg1"/>
                  </a:solidFill>
                </a:rPr>
                <a:t>의 </a:t>
              </a:r>
              <a:r>
                <a:rPr lang="en-US" altLang="ko-KR" b="1" dirty="0">
                  <a:solidFill>
                    <a:schemeClr val="bg1"/>
                  </a:solidFill>
                </a:rPr>
                <a:t>1/360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5D430C5F-0103-B965-6A9B-52C4F8A78EB1}"/>
              </a:ext>
            </a:extLst>
          </p:cNvPr>
          <p:cNvGrpSpPr/>
          <p:nvPr/>
        </p:nvGrpSpPr>
        <p:grpSpPr>
          <a:xfrm>
            <a:off x="1366899" y="3784538"/>
            <a:ext cx="2238662" cy="2046092"/>
            <a:chOff x="1241308" y="3974325"/>
            <a:chExt cx="2238662" cy="2046092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D402D17D-22F0-5076-3724-694CFC797A70}"/>
                </a:ext>
              </a:extLst>
            </p:cNvPr>
            <p:cNvSpPr/>
            <p:nvPr/>
          </p:nvSpPr>
          <p:spPr>
            <a:xfrm>
              <a:off x="1241308" y="4113559"/>
              <a:ext cx="1906858" cy="1906858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AC70EE91-12A9-B307-45C0-3FAC27101D5B}"/>
                </a:ext>
              </a:extLst>
            </p:cNvPr>
            <p:cNvCxnSpPr>
              <a:cxnSpLocks/>
            </p:cNvCxnSpPr>
            <p:nvPr/>
          </p:nvCxnSpPr>
          <p:spPr>
            <a:xfrm>
              <a:off x="2142627" y="5081745"/>
              <a:ext cx="1337343" cy="0"/>
            </a:xfrm>
            <a:prstGeom prst="line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595EE157-38AB-A122-2EBF-4229F8541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73288" y="3974325"/>
              <a:ext cx="785800" cy="1092663"/>
            </a:xfrm>
            <a:prstGeom prst="line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원호 19">
              <a:extLst>
                <a:ext uri="{FF2B5EF4-FFF2-40B4-BE49-F238E27FC236}">
                  <a16:creationId xmlns:a16="http://schemas.microsoft.com/office/drawing/2014/main" id="{8FA75224-B1A0-F018-78E6-E0F46C1950C6}"/>
                </a:ext>
              </a:extLst>
            </p:cNvPr>
            <p:cNvSpPr/>
            <p:nvPr/>
          </p:nvSpPr>
          <p:spPr>
            <a:xfrm>
              <a:off x="2149582" y="4870221"/>
              <a:ext cx="342793" cy="474887"/>
            </a:xfrm>
            <a:prstGeom prst="arc">
              <a:avLst>
                <a:gd name="adj1" fmla="val 16735041"/>
                <a:gd name="adj2" fmla="val 20341662"/>
              </a:avLst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2BB4D8A-498B-DE63-A3D5-5EF7ADA8A69D}"/>
                </a:ext>
              </a:extLst>
            </p:cNvPr>
            <p:cNvSpPr txBox="1"/>
            <p:nvPr/>
          </p:nvSpPr>
          <p:spPr>
            <a:xfrm>
              <a:off x="2467350" y="4668159"/>
              <a:ext cx="303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altLang="ko-KR" dirty="0"/>
                <a:t>θ</a:t>
              </a:r>
              <a:endParaRPr lang="ko-KR" alt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AFFF182-F384-C34C-E8A7-B8F54C403DA0}"/>
                </a:ext>
              </a:extLst>
            </p:cNvPr>
            <p:cNvSpPr txBox="1"/>
            <p:nvPr/>
          </p:nvSpPr>
          <p:spPr>
            <a:xfrm>
              <a:off x="3093815" y="4307512"/>
              <a:ext cx="2648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r</a:t>
              </a:r>
              <a:endParaRPr lang="ko-KR" alt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2911EC7-44B9-E24C-CA14-437A2E24BAB9}"/>
                </a:ext>
              </a:extLst>
            </p:cNvPr>
            <p:cNvSpPr txBox="1"/>
            <p:nvPr/>
          </p:nvSpPr>
          <p:spPr>
            <a:xfrm>
              <a:off x="2489623" y="5137883"/>
              <a:ext cx="4694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r</a:t>
              </a:r>
              <a:endParaRPr lang="ko-KR" altLang="en-US" dirty="0"/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70FBAFDD-BCA0-21E7-FF3B-9E86C2E78EE8}"/>
              </a:ext>
            </a:extLst>
          </p:cNvPr>
          <p:cNvGrpSpPr/>
          <p:nvPr/>
        </p:nvGrpSpPr>
        <p:grpSpPr>
          <a:xfrm>
            <a:off x="4277448" y="3447388"/>
            <a:ext cx="6801230" cy="1500708"/>
            <a:chOff x="4277448" y="3974325"/>
            <a:chExt cx="6801230" cy="1500708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04E74D7-6F44-8AD5-5F5C-B501B5761959}"/>
                </a:ext>
              </a:extLst>
            </p:cNvPr>
            <p:cNvSpPr/>
            <p:nvPr/>
          </p:nvSpPr>
          <p:spPr>
            <a:xfrm>
              <a:off x="4277448" y="3974325"/>
              <a:ext cx="6801230" cy="150070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930EDDC1-4D8D-CFCB-E3B9-B6688D6A96AD}"/>
                </a:ext>
              </a:extLst>
            </p:cNvPr>
            <p:cNvGrpSpPr/>
            <p:nvPr/>
          </p:nvGrpSpPr>
          <p:grpSpPr>
            <a:xfrm>
              <a:off x="6932259" y="4188776"/>
              <a:ext cx="1491607" cy="535903"/>
              <a:chOff x="5941855" y="2958604"/>
              <a:chExt cx="1491607" cy="535903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4DA069C6-0234-2CEA-46B8-B29A28EAB819}"/>
                      </a:ext>
                    </a:extLst>
                  </p:cNvPr>
                  <p:cNvSpPr txBox="1"/>
                  <p:nvPr/>
                </p:nvSpPr>
                <p:spPr>
                  <a:xfrm>
                    <a:off x="5941855" y="2971800"/>
                    <a:ext cx="655791" cy="52270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f>
                            <m:fPr>
                              <m:ctrlPr>
                                <a:rPr lang="en-US" altLang="ko-KR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ko-KR" altLang="en-US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360˚</m:t>
                              </m:r>
                            </m:den>
                          </m:f>
                        </m:oMath>
                      </m:oMathPara>
                    </a14:m>
                    <a:endParaRPr lang="ko-KR" altLang="en-US" dirty="0"/>
                  </a:p>
                </p:txBody>
              </p:sp>
            </mc:Choice>
            <mc:Fallback xmlns=""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4DA069C6-0234-2CEA-46B8-B29A28EAB81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941855" y="2971800"/>
                    <a:ext cx="655791" cy="522707"/>
                  </a:xfrm>
                  <a:prstGeom prst="rect">
                    <a:avLst/>
                  </a:prstGeom>
                  <a:blipFill>
                    <a:blip r:embed="rId2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DFA6A911-262A-9310-8059-C864BD397B34}"/>
                      </a:ext>
                    </a:extLst>
                  </p:cNvPr>
                  <p:cNvSpPr txBox="1"/>
                  <p:nvPr/>
                </p:nvSpPr>
                <p:spPr>
                  <a:xfrm>
                    <a:off x="6597646" y="3059783"/>
                    <a:ext cx="230832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altLang="ko-KR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</m:oMath>
                      </m:oMathPara>
                    </a14:m>
                    <a:endParaRPr lang="ko-KR" altLang="en-US" dirty="0"/>
                  </a:p>
                </p:txBody>
              </p:sp>
            </mc:Choice>
            <mc:Fallback xmlns=""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DFA6A911-262A-9310-8059-C864BD397B3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597646" y="3059783"/>
                    <a:ext cx="230832" cy="276999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0526" r="-7895"/>
                    </a:stretch>
                  </a:blipFill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3F7887E2-C874-9605-ADCC-CC99F29FE80C}"/>
                      </a:ext>
                    </a:extLst>
                  </p:cNvPr>
                  <p:cNvSpPr txBox="1"/>
                  <p:nvPr/>
                </p:nvSpPr>
                <p:spPr>
                  <a:xfrm>
                    <a:off x="6997189" y="2958604"/>
                    <a:ext cx="436273" cy="52277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f>
                            <m:fPr>
                              <m:ctrlPr>
                                <a:rPr lang="en-US" altLang="ko-KR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ko-KR" altLang="en-US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ko-KR" altLang="en-US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den>
                          </m:f>
                        </m:oMath>
                      </m:oMathPara>
                    </a14:m>
                    <a:endParaRPr lang="ko-KR" altLang="en-US" dirty="0"/>
                  </a:p>
                </p:txBody>
              </p:sp>
            </mc:Choice>
            <mc:Fallback xmlns=""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3F7887E2-C874-9605-ADCC-CC99F29FE80C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997189" y="2958604"/>
                    <a:ext cx="436273" cy="522772"/>
                  </a:xfrm>
                  <a:prstGeom prst="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D152A5A0-9C72-BC5D-8DA6-87EA53720D30}"/>
                    </a:ext>
                  </a:extLst>
                </p:cNvPr>
                <p:cNvSpPr txBox="1"/>
                <p:nvPr/>
              </p:nvSpPr>
              <p:spPr>
                <a:xfrm>
                  <a:off x="6879073" y="4974998"/>
                  <a:ext cx="1648785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ko-KR" altLang="en-US" i="1" smtClean="0">
                            <a:latin typeface="Cambria Math" panose="02040503050406030204" pitchFamily="18" charset="0"/>
                          </a:rPr>
                          <m:t>∴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ko-KR" altLang="en-US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𝑟𝑎𝑑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=360˚</m:t>
                        </m:r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 xmlns="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D152A5A0-9C72-BC5D-8DA6-87EA53720D3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79073" y="4974998"/>
                  <a:ext cx="1648785" cy="276999"/>
                </a:xfrm>
                <a:prstGeom prst="rect">
                  <a:avLst/>
                </a:prstGeom>
                <a:blipFill>
                  <a:blip r:embed="rId5"/>
                  <a:stretch>
                    <a:fillRect l="-1107" r="-3321" b="-11111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0C3ACEB3-CD0F-27A9-6C2C-6FD732C7DF92}"/>
                    </a:ext>
                  </a:extLst>
                </p:cNvPr>
                <p:cNvSpPr txBox="1"/>
                <p:nvPr/>
              </p:nvSpPr>
              <p:spPr>
                <a:xfrm>
                  <a:off x="4505026" y="5081745"/>
                  <a:ext cx="888064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ko-KR" altLang="en-US" sz="1400" b="1" i="1" smtClean="0">
                          <a:latin typeface="Cambria Math" panose="02040503050406030204" pitchFamily="18" charset="0"/>
                        </a:rPr>
                        <m:t>𝝅</m:t>
                      </m:r>
                      <m:r>
                        <a:rPr lang="ko-KR" altLang="en-US" sz="1400" b="1" i="0">
                          <a:latin typeface="Cambria Math" panose="02040503050406030204" pitchFamily="18" charset="0"/>
                        </a:rPr>
                        <m:t>는</m:t>
                      </m:r>
                    </m:oMath>
                  </a14:m>
                  <a:r>
                    <a:rPr lang="ko-KR" altLang="en-US" sz="1400" b="1" dirty="0"/>
                    <a:t> 약 </a:t>
                  </a:r>
                  <a:r>
                    <a:rPr lang="en-US" altLang="ko-KR" sz="1400" b="1" dirty="0"/>
                    <a:t>3.14</a:t>
                  </a:r>
                  <a:endParaRPr lang="ko-KR" altLang="en-US" sz="1400" b="1" dirty="0"/>
                </a:p>
              </p:txBody>
            </p:sp>
          </mc:Choice>
          <mc:Fallback xmlns="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0C3ACEB3-CD0F-27A9-6C2C-6FD732C7DF9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05026" y="5081745"/>
                  <a:ext cx="888064" cy="215444"/>
                </a:xfrm>
                <a:prstGeom prst="rect">
                  <a:avLst/>
                </a:prstGeom>
                <a:blipFill>
                  <a:blip r:embed="rId6"/>
                  <a:stretch>
                    <a:fillRect l="-4795" t="-25000" r="-10959" b="-47222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4BE2511-1DB2-5FB9-1370-058D5774DC78}"/>
              </a:ext>
            </a:extLst>
          </p:cNvPr>
          <p:cNvSpPr txBox="1"/>
          <p:nvPr/>
        </p:nvSpPr>
        <p:spPr>
          <a:xfrm>
            <a:off x="4332994" y="5161372"/>
            <a:ext cx="4341253" cy="9529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중심각의 크기</a:t>
            </a:r>
            <a:r>
              <a:rPr lang="en-US" altLang="ko-KR" sz="1600" dirty="0"/>
              <a:t>(θ)</a:t>
            </a:r>
            <a:r>
              <a:rPr lang="ko-KR" altLang="en-US" sz="1600" dirty="0"/>
              <a:t>는 호의 길이에 비례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특별히 혼돈의 우려가 없다면</a:t>
            </a:r>
            <a:r>
              <a:rPr lang="en-US" altLang="ko-KR" sz="1600" dirty="0"/>
              <a:t>, rad </a:t>
            </a:r>
            <a:r>
              <a:rPr lang="ko-KR" altLang="en-US" sz="1600" dirty="0"/>
              <a:t>단위 생략가능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/>
              <a:t>각도는 근본적으로 </a:t>
            </a:r>
            <a:r>
              <a:rPr lang="ko-KR" altLang="en-US" sz="1600" dirty="0" err="1"/>
              <a:t>무차원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815275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367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5902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표</a:t>
            </a:r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181E17CF-D31D-B8FC-A911-7825616BC3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9466313"/>
              </p:ext>
            </p:extLst>
          </p:nvPr>
        </p:nvGraphicFramePr>
        <p:xfrm>
          <a:off x="854928" y="1261843"/>
          <a:ext cx="10568569" cy="49047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7219">
                  <a:extLst>
                    <a:ext uri="{9D8B030D-6E8A-4147-A177-3AD203B41FA5}">
                      <a16:colId xmlns:a16="http://schemas.microsoft.com/office/drawing/2014/main" val="388326904"/>
                    </a:ext>
                  </a:extLst>
                </a:gridCol>
                <a:gridCol w="4480675">
                  <a:extLst>
                    <a:ext uri="{9D8B030D-6E8A-4147-A177-3AD203B41FA5}">
                      <a16:colId xmlns:a16="http://schemas.microsoft.com/office/drawing/2014/main" val="1172355626"/>
                    </a:ext>
                  </a:extLst>
                </a:gridCol>
                <a:gridCol w="4480675">
                  <a:extLst>
                    <a:ext uri="{9D8B030D-6E8A-4147-A177-3AD203B41FA5}">
                      <a16:colId xmlns:a16="http://schemas.microsoft.com/office/drawing/2014/main" val="1686686885"/>
                    </a:ext>
                  </a:extLst>
                </a:gridCol>
              </a:tblGrid>
              <a:tr h="8174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행 </a:t>
                      </a:r>
                      <a:r>
                        <a:rPr lang="en-US" altLang="ko-KR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</a:t>
                      </a:r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행 </a:t>
                      </a:r>
                      <a:r>
                        <a:rPr lang="en-US" altLang="ko-KR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2</a:t>
                      </a:r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0097032"/>
                  </a:ext>
                </a:extLst>
              </a:tr>
              <a:tr h="8174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</a:t>
                      </a:r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3122558"/>
                  </a:ext>
                </a:extLst>
              </a:tr>
              <a:tr h="8174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B</a:t>
                      </a:r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1126794"/>
                  </a:ext>
                </a:extLst>
              </a:tr>
              <a:tr h="8174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C</a:t>
                      </a:r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9682185"/>
                  </a:ext>
                </a:extLst>
              </a:tr>
              <a:tr h="8174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D</a:t>
                      </a:r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342245"/>
                  </a:ext>
                </a:extLst>
              </a:tr>
              <a:tr h="8174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E</a:t>
                      </a:r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1237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4327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367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22124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다이어그램</a:t>
            </a: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DB5EB0EC-1CF4-D99E-4562-C39E45DEE756}"/>
              </a:ext>
            </a:extLst>
          </p:cNvPr>
          <p:cNvSpPr/>
          <p:nvPr/>
        </p:nvSpPr>
        <p:spPr>
          <a:xfrm>
            <a:off x="4568283" y="1170877"/>
            <a:ext cx="3055434" cy="305543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D35E277-C8BD-2A8D-6A88-598CA25114C8}"/>
              </a:ext>
            </a:extLst>
          </p:cNvPr>
          <p:cNvSpPr/>
          <p:nvPr/>
        </p:nvSpPr>
        <p:spPr>
          <a:xfrm>
            <a:off x="3326780" y="3118624"/>
            <a:ext cx="3055434" cy="305543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429960A1-6874-E45D-CD3B-B2B30BCB537C}"/>
              </a:ext>
            </a:extLst>
          </p:cNvPr>
          <p:cNvSpPr/>
          <p:nvPr/>
        </p:nvSpPr>
        <p:spPr>
          <a:xfrm>
            <a:off x="5809786" y="3118624"/>
            <a:ext cx="3055434" cy="305543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FA36FD-D036-B453-E16D-948AF5E0A10C}"/>
              </a:ext>
            </a:extLst>
          </p:cNvPr>
          <p:cNvSpPr txBox="1"/>
          <p:nvPr/>
        </p:nvSpPr>
        <p:spPr>
          <a:xfrm>
            <a:off x="5173311" y="2419813"/>
            <a:ext cx="18453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tx2"/>
                </a:solidFill>
              </a:rPr>
              <a:t>내용을 입력하세요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7075F6-BC69-8347-FCF0-EE6E440AC838}"/>
              </a:ext>
            </a:extLst>
          </p:cNvPr>
          <p:cNvSpPr txBox="1"/>
          <p:nvPr/>
        </p:nvSpPr>
        <p:spPr>
          <a:xfrm>
            <a:off x="3645595" y="4767670"/>
            <a:ext cx="18453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tx2"/>
                </a:solidFill>
              </a:rPr>
              <a:t>내용을 입력하세요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3A6556-1213-BC54-5C03-1BD90D2DC3F9}"/>
              </a:ext>
            </a:extLst>
          </p:cNvPr>
          <p:cNvSpPr txBox="1"/>
          <p:nvPr/>
        </p:nvSpPr>
        <p:spPr>
          <a:xfrm>
            <a:off x="6633267" y="4767670"/>
            <a:ext cx="18453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tx2"/>
                </a:solidFill>
              </a:rPr>
              <a:t>내용을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30548881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빙하_기상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4C6D4"/>
      </a:accent1>
      <a:accent2>
        <a:srgbClr val="B7D7EC"/>
      </a:accent2>
      <a:accent3>
        <a:srgbClr val="72B2E3"/>
      </a:accent3>
      <a:accent4>
        <a:srgbClr val="6393CF"/>
      </a:accent4>
      <a:accent5>
        <a:srgbClr val="1C658E"/>
      </a:accent5>
      <a:accent6>
        <a:srgbClr val="1A335C"/>
      </a:accent6>
      <a:hlink>
        <a:srgbClr val="262626"/>
      </a:hlink>
      <a:folHlink>
        <a:srgbClr val="262626"/>
      </a:folHlink>
    </a:clrScheme>
    <a:fontScheme name="12-1">
      <a:majorFont>
        <a:latin typeface="Pretendard ExtraBold"/>
        <a:ea typeface="Pretendard ExtraBold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</TotalTime>
  <Words>532</Words>
  <Application>Microsoft Office PowerPoint</Application>
  <PresentationFormat>와이드스크린</PresentationFormat>
  <Paragraphs>177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1" baseType="lpstr">
      <vt:lpstr>Wingdings</vt:lpstr>
      <vt:lpstr>Arial</vt:lpstr>
      <vt:lpstr>Pretendard ExtraBold</vt:lpstr>
      <vt:lpstr>Cambria Math</vt:lpstr>
      <vt:lpstr>Pretendard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Jooney Han</cp:lastModifiedBy>
  <cp:revision>73</cp:revision>
  <dcterms:created xsi:type="dcterms:W3CDTF">2022-08-02T00:37:12Z</dcterms:created>
  <dcterms:modified xsi:type="dcterms:W3CDTF">2022-12-24T16:54:30Z</dcterms:modified>
</cp:coreProperties>
</file>

<file path=docProps/thumbnail.jpeg>
</file>